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6" r:id="rId2"/>
    <p:sldId id="329" r:id="rId3"/>
    <p:sldId id="322" r:id="rId4"/>
    <p:sldId id="303" r:id="rId5"/>
    <p:sldId id="330" r:id="rId6"/>
    <p:sldId id="315" r:id="rId7"/>
    <p:sldId id="350" r:id="rId8"/>
    <p:sldId id="351" r:id="rId9"/>
    <p:sldId id="355" r:id="rId10"/>
    <p:sldId id="356" r:id="rId11"/>
    <p:sldId id="357" r:id="rId12"/>
    <p:sldId id="358" r:id="rId13"/>
    <p:sldId id="359" r:id="rId14"/>
    <p:sldId id="360" r:id="rId15"/>
    <p:sldId id="361" r:id="rId16"/>
    <p:sldId id="362" r:id="rId17"/>
    <p:sldId id="363" r:id="rId18"/>
    <p:sldId id="364" r:id="rId19"/>
    <p:sldId id="310" r:id="rId20"/>
    <p:sldId id="352" r:id="rId21"/>
    <p:sldId id="353" r:id="rId22"/>
    <p:sldId id="354" r:id="rId23"/>
    <p:sldId id="365" r:id="rId24"/>
    <p:sldId id="300" r:id="rId25"/>
    <p:sldId id="338" r:id="rId26"/>
  </p:sldIdLst>
  <p:sldSz cx="9144000" cy="5143500" type="screen16x9"/>
  <p:notesSz cx="6858000" cy="9144000"/>
  <p:custDataLst>
    <p:tags r:id="rId29"/>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9" userDrawn="1">
          <p15:clr>
            <a:srgbClr val="A4A3A4"/>
          </p15:clr>
        </p15:guide>
        <p15:guide id="2" pos="2880" userDrawn="1">
          <p15:clr>
            <a:srgbClr val="A4A3A4"/>
          </p15:clr>
        </p15:guide>
        <p15:guide id="3" orient="horz" pos="2436" userDrawn="1">
          <p15:clr>
            <a:srgbClr val="A4A3A4"/>
          </p15:clr>
        </p15:guide>
        <p15:guide id="4" pos="90" userDrawn="1">
          <p15:clr>
            <a:srgbClr val="A4A3A4"/>
          </p15:clr>
        </p15:guide>
        <p15:guide id="6" orient="horz" pos="2663" userDrawn="1">
          <p15:clr>
            <a:srgbClr val="A4A3A4"/>
          </p15:clr>
        </p15:guide>
        <p15:guide id="7" pos="5670" userDrawn="1">
          <p15:clr>
            <a:srgbClr val="A4A3A4"/>
          </p15:clr>
        </p15:guide>
        <p15:guide id="8" orient="horz" pos="1189" userDrawn="1">
          <p15:clr>
            <a:srgbClr val="A4A3A4"/>
          </p15:clr>
        </p15:guide>
        <p15:guide id="9" orient="horz" pos="2641" userDrawn="1">
          <p15:clr>
            <a:srgbClr val="A4A3A4"/>
          </p15:clr>
        </p15:guide>
        <p15:guide id="10" orient="horz" pos="1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CCCCC"/>
    <a:srgbClr val="F2F2F2"/>
    <a:srgbClr val="212834"/>
    <a:srgbClr val="1D3E6B"/>
    <a:srgbClr val="3B2213"/>
    <a:srgbClr val="FEDA5B"/>
    <a:srgbClr val="FEE600"/>
    <a:srgbClr val="464646"/>
    <a:srgbClr val="72BE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6243" autoAdjust="0"/>
  </p:normalViewPr>
  <p:slideViewPr>
    <p:cSldViewPr snapToGrid="0" showGuides="1">
      <p:cViewPr varScale="1">
        <p:scale>
          <a:sx n="142" d="100"/>
          <a:sy n="142" d="100"/>
        </p:scale>
        <p:origin x="1144" y="168"/>
      </p:cViewPr>
      <p:guideLst>
        <p:guide orient="horz" pos="2119"/>
        <p:guide pos="2880"/>
        <p:guide orient="horz" pos="2436"/>
        <p:guide pos="90"/>
        <p:guide orient="horz" pos="2663"/>
        <p:guide pos="5670"/>
        <p:guide orient="horz" pos="1189"/>
        <p:guide orient="horz" pos="2641"/>
        <p:guide orient="horz" pos="155"/>
      </p:guideLst>
    </p:cSldViewPr>
  </p:slideViewPr>
  <p:notesTextViewPr>
    <p:cViewPr>
      <p:scale>
        <a:sx n="1" d="1"/>
        <a:sy n="1" d="1"/>
      </p:scale>
      <p:origin x="0" y="0"/>
    </p:cViewPr>
  </p:notesTextViewPr>
  <p:notesViewPr>
    <p:cSldViewPr snapToGrid="0" showGuides="1">
      <p:cViewPr varScale="1">
        <p:scale>
          <a:sx n="65" d="100"/>
          <a:sy n="65" d="100"/>
        </p:scale>
        <p:origin x="217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885A-1B81-4E7F-B793-12A31F916A32}" type="datetimeFigureOut">
              <a:rPr lang="zh-CN" altLang="en-US" smtClean="0"/>
              <a:t>2021/12/2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0C853-DC6C-4924-B1F2-08CE44BD3508}" type="slidenum">
              <a:rPr lang="zh-CN" altLang="en-US" smtClean="0"/>
              <a:t>‹#›</a:t>
            </a:fld>
            <a:endParaRPr lang="zh-CN" altLang="en-US"/>
          </a:p>
        </p:txBody>
      </p:sp>
    </p:spTree>
    <p:extLst>
      <p:ext uri="{BB962C8B-B14F-4D97-AF65-F5344CB8AC3E}">
        <p14:creationId xmlns:p14="http://schemas.microsoft.com/office/powerpoint/2010/main" val="1784912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7FC2F-FDF9-4A3A-8E00-C9FCC9B036D8}" type="datetimeFigureOut">
              <a:rPr lang="zh-CN" altLang="en-US" smtClean="0"/>
              <a:t>2021/12/2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6C439-5B31-42A4-9D65-F2D199E8886B}" type="slidenum">
              <a:rPr lang="zh-CN" altLang="en-US" smtClean="0"/>
              <a:t>‹#›</a:t>
            </a:fld>
            <a:endParaRPr lang="zh-CN" altLang="en-US"/>
          </a:p>
        </p:txBody>
      </p:sp>
    </p:spTree>
    <p:extLst>
      <p:ext uri="{BB962C8B-B14F-4D97-AF65-F5344CB8AC3E}">
        <p14:creationId xmlns:p14="http://schemas.microsoft.com/office/powerpoint/2010/main" val="8591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a:t>
            </a:fld>
            <a:endParaRPr lang="zh-CN" altLang="en-US"/>
          </a:p>
        </p:txBody>
      </p:sp>
    </p:spTree>
    <p:extLst>
      <p:ext uri="{BB962C8B-B14F-4D97-AF65-F5344CB8AC3E}">
        <p14:creationId xmlns:p14="http://schemas.microsoft.com/office/powerpoint/2010/main" val="1228744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10</a:t>
            </a:fld>
            <a:endParaRPr lang="zh-CN" altLang="en-US"/>
          </a:p>
        </p:txBody>
      </p:sp>
    </p:spTree>
    <p:extLst>
      <p:ext uri="{BB962C8B-B14F-4D97-AF65-F5344CB8AC3E}">
        <p14:creationId xmlns:p14="http://schemas.microsoft.com/office/powerpoint/2010/main" val="1476270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11</a:t>
            </a:fld>
            <a:endParaRPr lang="zh-CN" altLang="en-US"/>
          </a:p>
        </p:txBody>
      </p:sp>
    </p:spTree>
    <p:extLst>
      <p:ext uri="{BB962C8B-B14F-4D97-AF65-F5344CB8AC3E}">
        <p14:creationId xmlns:p14="http://schemas.microsoft.com/office/powerpoint/2010/main" val="123319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12</a:t>
            </a:fld>
            <a:endParaRPr lang="zh-CN" altLang="en-US"/>
          </a:p>
        </p:txBody>
      </p:sp>
    </p:spTree>
    <p:extLst>
      <p:ext uri="{BB962C8B-B14F-4D97-AF65-F5344CB8AC3E}">
        <p14:creationId xmlns:p14="http://schemas.microsoft.com/office/powerpoint/2010/main" val="3675056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13</a:t>
            </a:fld>
            <a:endParaRPr lang="zh-CN" altLang="en-US"/>
          </a:p>
        </p:txBody>
      </p:sp>
    </p:spTree>
    <p:extLst>
      <p:ext uri="{BB962C8B-B14F-4D97-AF65-F5344CB8AC3E}">
        <p14:creationId xmlns:p14="http://schemas.microsoft.com/office/powerpoint/2010/main" val="1080180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14</a:t>
            </a:fld>
            <a:endParaRPr lang="zh-CN" altLang="en-US"/>
          </a:p>
        </p:txBody>
      </p:sp>
    </p:spTree>
    <p:extLst>
      <p:ext uri="{BB962C8B-B14F-4D97-AF65-F5344CB8AC3E}">
        <p14:creationId xmlns:p14="http://schemas.microsoft.com/office/powerpoint/2010/main" val="762316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15</a:t>
            </a:fld>
            <a:endParaRPr lang="zh-CN" altLang="en-US"/>
          </a:p>
        </p:txBody>
      </p:sp>
    </p:spTree>
    <p:extLst>
      <p:ext uri="{BB962C8B-B14F-4D97-AF65-F5344CB8AC3E}">
        <p14:creationId xmlns:p14="http://schemas.microsoft.com/office/powerpoint/2010/main" val="1592796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16</a:t>
            </a:fld>
            <a:endParaRPr lang="zh-CN" altLang="en-US"/>
          </a:p>
        </p:txBody>
      </p:sp>
    </p:spTree>
    <p:extLst>
      <p:ext uri="{BB962C8B-B14F-4D97-AF65-F5344CB8AC3E}">
        <p14:creationId xmlns:p14="http://schemas.microsoft.com/office/powerpoint/2010/main" val="2392635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17</a:t>
            </a:fld>
            <a:endParaRPr lang="zh-CN" altLang="en-US"/>
          </a:p>
        </p:txBody>
      </p:sp>
    </p:spTree>
    <p:extLst>
      <p:ext uri="{BB962C8B-B14F-4D97-AF65-F5344CB8AC3E}">
        <p14:creationId xmlns:p14="http://schemas.microsoft.com/office/powerpoint/2010/main" val="2002284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18</a:t>
            </a:fld>
            <a:endParaRPr lang="zh-CN" altLang="en-US"/>
          </a:p>
        </p:txBody>
      </p:sp>
    </p:spTree>
    <p:extLst>
      <p:ext uri="{BB962C8B-B14F-4D97-AF65-F5344CB8AC3E}">
        <p14:creationId xmlns:p14="http://schemas.microsoft.com/office/powerpoint/2010/main" val="662558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19</a:t>
            </a:fld>
            <a:endParaRPr lang="zh-CN" altLang="en-US"/>
          </a:p>
        </p:txBody>
      </p:sp>
    </p:spTree>
    <p:extLst>
      <p:ext uri="{BB962C8B-B14F-4D97-AF65-F5344CB8AC3E}">
        <p14:creationId xmlns:p14="http://schemas.microsoft.com/office/powerpoint/2010/main" val="329681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a:t>
            </a:fld>
            <a:endParaRPr lang="zh-CN" altLang="en-US"/>
          </a:p>
        </p:txBody>
      </p:sp>
    </p:spTree>
    <p:extLst>
      <p:ext uri="{BB962C8B-B14F-4D97-AF65-F5344CB8AC3E}">
        <p14:creationId xmlns:p14="http://schemas.microsoft.com/office/powerpoint/2010/main" val="4007486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E6C439-5B31-42A4-9D65-F2D199E8886B}" type="slidenum">
              <a:rPr lang="zh-CN" altLang="en-US" smtClean="0"/>
              <a:t>20</a:t>
            </a:fld>
            <a:endParaRPr lang="zh-CN" altLang="en-US"/>
          </a:p>
        </p:txBody>
      </p:sp>
    </p:spTree>
    <p:extLst>
      <p:ext uri="{BB962C8B-B14F-4D97-AF65-F5344CB8AC3E}">
        <p14:creationId xmlns:p14="http://schemas.microsoft.com/office/powerpoint/2010/main" val="3557336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E6C439-5B31-42A4-9D65-F2D199E8886B}" type="slidenum">
              <a:rPr lang="zh-CN" altLang="en-US" smtClean="0"/>
              <a:t>21</a:t>
            </a:fld>
            <a:endParaRPr lang="zh-CN" altLang="en-US"/>
          </a:p>
        </p:txBody>
      </p:sp>
    </p:spTree>
    <p:extLst>
      <p:ext uri="{BB962C8B-B14F-4D97-AF65-F5344CB8AC3E}">
        <p14:creationId xmlns:p14="http://schemas.microsoft.com/office/powerpoint/2010/main" val="3261623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E6C439-5B31-42A4-9D65-F2D199E8886B}" type="slidenum">
              <a:rPr lang="zh-CN" altLang="en-US" smtClean="0"/>
              <a:t>22</a:t>
            </a:fld>
            <a:endParaRPr lang="zh-CN" altLang="en-US"/>
          </a:p>
        </p:txBody>
      </p:sp>
    </p:spTree>
    <p:extLst>
      <p:ext uri="{BB962C8B-B14F-4D97-AF65-F5344CB8AC3E}">
        <p14:creationId xmlns:p14="http://schemas.microsoft.com/office/powerpoint/2010/main" val="1716633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E6C439-5B31-42A4-9D65-F2D199E8886B}" type="slidenum">
              <a:rPr lang="zh-CN" altLang="en-US" smtClean="0"/>
              <a:t>23</a:t>
            </a:fld>
            <a:endParaRPr lang="zh-CN" altLang="en-US"/>
          </a:p>
        </p:txBody>
      </p:sp>
    </p:spTree>
    <p:extLst>
      <p:ext uri="{BB962C8B-B14F-4D97-AF65-F5344CB8AC3E}">
        <p14:creationId xmlns:p14="http://schemas.microsoft.com/office/powerpoint/2010/main" val="1592971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24</a:t>
            </a:fld>
            <a:endParaRPr lang="zh-CN" altLang="en-US"/>
          </a:p>
        </p:txBody>
      </p:sp>
    </p:spTree>
    <p:extLst>
      <p:ext uri="{BB962C8B-B14F-4D97-AF65-F5344CB8AC3E}">
        <p14:creationId xmlns:p14="http://schemas.microsoft.com/office/powerpoint/2010/main" val="1322160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25</a:t>
            </a:fld>
            <a:endParaRPr lang="zh-CN" altLang="en-US"/>
          </a:p>
        </p:txBody>
      </p:sp>
    </p:spTree>
    <p:extLst>
      <p:ext uri="{BB962C8B-B14F-4D97-AF65-F5344CB8AC3E}">
        <p14:creationId xmlns:p14="http://schemas.microsoft.com/office/powerpoint/2010/main" val="3333063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a:t>
            </a:fld>
            <a:endParaRPr lang="zh-CN" altLang="en-US"/>
          </a:p>
        </p:txBody>
      </p:sp>
    </p:spTree>
    <p:extLst>
      <p:ext uri="{BB962C8B-B14F-4D97-AF65-F5344CB8AC3E}">
        <p14:creationId xmlns:p14="http://schemas.microsoft.com/office/powerpoint/2010/main" val="2070827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4</a:t>
            </a:fld>
            <a:endParaRPr lang="zh-CN" altLang="en-US"/>
          </a:p>
        </p:txBody>
      </p:sp>
    </p:spTree>
    <p:extLst>
      <p:ext uri="{BB962C8B-B14F-4D97-AF65-F5344CB8AC3E}">
        <p14:creationId xmlns:p14="http://schemas.microsoft.com/office/powerpoint/2010/main" val="251652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5</a:t>
            </a:fld>
            <a:endParaRPr lang="zh-CN" altLang="en-US"/>
          </a:p>
        </p:txBody>
      </p:sp>
    </p:spTree>
    <p:extLst>
      <p:ext uri="{BB962C8B-B14F-4D97-AF65-F5344CB8AC3E}">
        <p14:creationId xmlns:p14="http://schemas.microsoft.com/office/powerpoint/2010/main" val="1678390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rgbClr val="121212"/>
                </a:solidFill>
                <a:effectLst/>
                <a:latin typeface="-apple-system"/>
              </a:rPr>
              <a:t>每次</a:t>
            </a:r>
            <a:r>
              <a:rPr lang="en-US" altLang="zh-CN" b="0" i="0" dirty="0" err="1">
                <a:solidFill>
                  <a:srgbClr val="121212"/>
                </a:solidFill>
                <a:effectLst/>
                <a:latin typeface="-apple-system"/>
              </a:rPr>
              <a:t>kaggle</a:t>
            </a:r>
            <a:r>
              <a:rPr lang="zh-CN" altLang="en-US" b="0" i="0" dirty="0">
                <a:solidFill>
                  <a:srgbClr val="121212"/>
                </a:solidFill>
                <a:effectLst/>
                <a:latin typeface="-apple-system"/>
              </a:rPr>
              <a:t>比赛都有一个主题，像数学建模比赛一样</a:t>
            </a:r>
            <a:r>
              <a:rPr lang="en-US" altLang="zh-CN" b="0" i="0" dirty="0">
                <a:solidFill>
                  <a:srgbClr val="121212"/>
                </a:solidFill>
                <a:effectLst/>
                <a:latin typeface="-apple-system"/>
              </a:rPr>
              <a:t>, </a:t>
            </a:r>
            <a:r>
              <a:rPr lang="zh-CN" altLang="en-US" b="0" i="0" dirty="0">
                <a:solidFill>
                  <a:srgbClr val="121212"/>
                </a:solidFill>
                <a:effectLst/>
                <a:latin typeface="-apple-system"/>
              </a:rPr>
              <a:t>了解这个领域的背景知识，能帮助你进行下一步的操作</a:t>
            </a:r>
            <a:endParaRPr lang="en-US" altLang="zh-CN" b="0" i="0" dirty="0">
              <a:solidFill>
                <a:srgbClr val="121212"/>
              </a:solidFill>
              <a:effectLst/>
              <a:latin typeface="-apple-system"/>
            </a:endParaRPr>
          </a:p>
          <a:p>
            <a:pPr marL="228600" indent="-228600">
              <a:buAutoNum type="arabicPeriod"/>
            </a:pPr>
            <a:r>
              <a:rPr lang="zh-CN" altLang="en-US" b="0" i="0" dirty="0">
                <a:solidFill>
                  <a:srgbClr val="121212"/>
                </a:solidFill>
                <a:effectLst/>
                <a:latin typeface="-apple-system"/>
              </a:rPr>
              <a:t>了解数据的特征的均值是多少？方差多少？极值大概多少？有多少</a:t>
            </a:r>
            <a:r>
              <a:rPr lang="en-US" altLang="zh-CN" b="0" i="0" dirty="0">
                <a:solidFill>
                  <a:srgbClr val="121212"/>
                </a:solidFill>
                <a:effectLst/>
                <a:latin typeface="-apple-system"/>
              </a:rPr>
              <a:t>missing values</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marL="228600" indent="-228600">
              <a:buAutoNum type="arabicPeriod"/>
            </a:pPr>
            <a:r>
              <a:rPr lang="zh-CN" altLang="en-US" b="0" i="0" dirty="0">
                <a:solidFill>
                  <a:srgbClr val="121212"/>
                </a:solidFill>
                <a:effectLst/>
                <a:latin typeface="-apple-system"/>
              </a:rPr>
              <a:t>比赛给你的数据取自于真实环境，但是既有可能是随机</a:t>
            </a:r>
            <a:r>
              <a:rPr lang="en-US" altLang="zh-CN" b="0" i="0" dirty="0">
                <a:solidFill>
                  <a:srgbClr val="121212"/>
                </a:solidFill>
                <a:effectLst/>
                <a:latin typeface="-apple-system"/>
              </a:rPr>
              <a:t>sample</a:t>
            </a:r>
            <a:r>
              <a:rPr lang="zh-CN" altLang="en-US" b="0" i="0" dirty="0">
                <a:solidFill>
                  <a:srgbClr val="121212"/>
                </a:solidFill>
                <a:effectLst/>
                <a:latin typeface="-apple-system"/>
              </a:rPr>
              <a:t>的，也有可能是</a:t>
            </a:r>
            <a:r>
              <a:rPr lang="en-US" altLang="zh-CN" b="0" i="0" dirty="0">
                <a:solidFill>
                  <a:srgbClr val="121212"/>
                </a:solidFill>
                <a:effectLst/>
                <a:latin typeface="-apple-system"/>
              </a:rPr>
              <a:t>over-sample, </a:t>
            </a:r>
            <a:r>
              <a:rPr lang="zh-CN" altLang="en-US" b="0" i="0" dirty="0">
                <a:solidFill>
                  <a:srgbClr val="121212"/>
                </a:solidFill>
                <a:effectLst/>
                <a:latin typeface="-apple-system"/>
              </a:rPr>
              <a:t>也就是不均匀的采样。 搞懂数据是怎么来的，对</a:t>
            </a:r>
            <a:r>
              <a:rPr lang="en-US" altLang="zh-CN" b="0" i="0" dirty="0">
                <a:solidFill>
                  <a:srgbClr val="121212"/>
                </a:solidFill>
                <a:effectLst/>
                <a:latin typeface="-apple-system"/>
              </a:rPr>
              <a:t>validation</a:t>
            </a:r>
            <a:r>
              <a:rPr lang="zh-CN" altLang="en-US" b="0" i="0" dirty="0">
                <a:solidFill>
                  <a:srgbClr val="121212"/>
                </a:solidFill>
                <a:effectLst/>
                <a:latin typeface="-apple-system"/>
              </a:rPr>
              <a:t>流程的设立至关重要。</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6</a:t>
            </a:fld>
            <a:endParaRPr lang="zh-CN" altLang="en-US"/>
          </a:p>
        </p:txBody>
      </p:sp>
    </p:spTree>
    <p:extLst>
      <p:ext uri="{BB962C8B-B14F-4D97-AF65-F5344CB8AC3E}">
        <p14:creationId xmlns:p14="http://schemas.microsoft.com/office/powerpoint/2010/main" val="442528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7</a:t>
            </a:fld>
            <a:endParaRPr lang="zh-CN" altLang="en-US"/>
          </a:p>
        </p:txBody>
      </p:sp>
    </p:spTree>
    <p:extLst>
      <p:ext uri="{BB962C8B-B14F-4D97-AF65-F5344CB8AC3E}">
        <p14:creationId xmlns:p14="http://schemas.microsoft.com/office/powerpoint/2010/main" val="3344038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8</a:t>
            </a:fld>
            <a:endParaRPr lang="zh-CN" altLang="en-US"/>
          </a:p>
        </p:txBody>
      </p:sp>
    </p:spTree>
    <p:extLst>
      <p:ext uri="{BB962C8B-B14F-4D97-AF65-F5344CB8AC3E}">
        <p14:creationId xmlns:p14="http://schemas.microsoft.com/office/powerpoint/2010/main" val="2070119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9</a:t>
            </a:fld>
            <a:endParaRPr lang="zh-CN" altLang="en-US"/>
          </a:p>
        </p:txBody>
      </p:sp>
    </p:spTree>
    <p:extLst>
      <p:ext uri="{BB962C8B-B14F-4D97-AF65-F5344CB8AC3E}">
        <p14:creationId xmlns:p14="http://schemas.microsoft.com/office/powerpoint/2010/main" val="652819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8369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9A8EC-1E49-424C-BCFA-572FFAE717EA}" type="datetime1">
              <a:rPr lang="zh-CN" altLang="en-US" smtClean="0"/>
              <a:t>2021/12/2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997182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FEB1135-D26A-4F8E-9CC5-4D04C5CB626D}" type="datetime1">
              <a:rPr lang="zh-CN" altLang="en-US" smtClean="0"/>
              <a:t>2021/12/2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0083935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760BCF-A029-48C8-8958-0A70B38BB1DC}" type="datetime1">
              <a:rPr lang="zh-CN" altLang="en-US" smtClean="0"/>
              <a:t>2021/12/2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7608441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C031568-A7D1-4636-BB09-7CF4AFFADB82}" type="datetime1">
              <a:rPr lang="zh-CN" altLang="en-US" smtClean="0"/>
              <a:t>2021/12/2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37221507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37E55BC-2BD3-49CF-BEF5-18391091E8B5}" type="datetime1">
              <a:rPr lang="zh-CN" altLang="en-US" smtClean="0"/>
              <a:t>2021/12/2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597667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60" name="Slide Number Placeholder 5">
            <a:extLst>
              <a:ext uri="{FF2B5EF4-FFF2-40B4-BE49-F238E27FC236}">
                <a16:creationId xmlns:a16="http://schemas.microsoft.com/office/drawing/2014/main" id="{06D2E944-F1EB-4F8A-AD7A-85305AFF0F74}"/>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grpSp>
        <p:nvGrpSpPr>
          <p:cNvPr id="30" name="组合 29">
            <a:extLst>
              <a:ext uri="{FF2B5EF4-FFF2-40B4-BE49-F238E27FC236}">
                <a16:creationId xmlns:a16="http://schemas.microsoft.com/office/drawing/2014/main" id="{80CF846D-3858-4EA2-88C8-4FEF958641E5}"/>
              </a:ext>
            </a:extLst>
          </p:cNvPr>
          <p:cNvGrpSpPr/>
          <p:nvPr userDrawn="1"/>
        </p:nvGrpSpPr>
        <p:grpSpPr>
          <a:xfrm>
            <a:off x="207378" y="4666267"/>
            <a:ext cx="1253123" cy="407703"/>
            <a:chOff x="3302807" y="1034911"/>
            <a:chExt cx="2457878" cy="799669"/>
          </a:xfrm>
          <a:solidFill>
            <a:schemeClr val="accent1"/>
          </a:solidFill>
        </p:grpSpPr>
        <p:sp>
          <p:nvSpPr>
            <p:cNvPr id="31" name="íṡḷîḍê">
              <a:extLst>
                <a:ext uri="{FF2B5EF4-FFF2-40B4-BE49-F238E27FC236}">
                  <a16:creationId xmlns:a16="http://schemas.microsoft.com/office/drawing/2014/main" id="{C39ED63D-FD45-4A1B-AE24-2564605D72AC}"/>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 name="íŝḻiḍè">
              <a:extLst>
                <a:ext uri="{FF2B5EF4-FFF2-40B4-BE49-F238E27FC236}">
                  <a16:creationId xmlns:a16="http://schemas.microsoft.com/office/drawing/2014/main" id="{698D11D8-C0D7-47B7-9A5D-FA54DDF7FD77}"/>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îS1iďê">
              <a:extLst>
                <a:ext uri="{FF2B5EF4-FFF2-40B4-BE49-F238E27FC236}">
                  <a16:creationId xmlns:a16="http://schemas.microsoft.com/office/drawing/2014/main" id="{FB16437F-395D-429A-88A4-2F25C8CEA8E3}"/>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i$ḷíḓe">
              <a:extLst>
                <a:ext uri="{FF2B5EF4-FFF2-40B4-BE49-F238E27FC236}">
                  <a16:creationId xmlns:a16="http://schemas.microsoft.com/office/drawing/2014/main" id="{426A301C-2CA7-4502-80B8-D7FEFA2B4D9E}"/>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îş1íḍé">
              <a:extLst>
                <a:ext uri="{FF2B5EF4-FFF2-40B4-BE49-F238E27FC236}">
                  <a16:creationId xmlns:a16="http://schemas.microsoft.com/office/drawing/2014/main" id="{FD4BBB9F-4436-453F-95C0-5E3100F9E665}"/>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išḻïde">
              <a:extLst>
                <a:ext uri="{FF2B5EF4-FFF2-40B4-BE49-F238E27FC236}">
                  <a16:creationId xmlns:a16="http://schemas.microsoft.com/office/drawing/2014/main" id="{F1860DD9-4B41-447B-BA9E-660E6938F338}"/>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ís1ïḓè">
              <a:extLst>
                <a:ext uri="{FF2B5EF4-FFF2-40B4-BE49-F238E27FC236}">
                  <a16:creationId xmlns:a16="http://schemas.microsoft.com/office/drawing/2014/main" id="{9F946271-4CA3-4472-ACC0-B8CD80B76E74}"/>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ïṩlïďê">
              <a:extLst>
                <a:ext uri="{FF2B5EF4-FFF2-40B4-BE49-F238E27FC236}">
                  <a16:creationId xmlns:a16="http://schemas.microsoft.com/office/drawing/2014/main" id="{C964D40F-5907-4024-897F-D7572ACB4413}"/>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íSliḋê">
              <a:extLst>
                <a:ext uri="{FF2B5EF4-FFF2-40B4-BE49-F238E27FC236}">
                  <a16:creationId xmlns:a16="http://schemas.microsoft.com/office/drawing/2014/main" id="{055B3BC3-1E79-4D74-90A9-693D41142DC2}"/>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ļîdè">
              <a:extLst>
                <a:ext uri="{FF2B5EF4-FFF2-40B4-BE49-F238E27FC236}">
                  <a16:creationId xmlns:a16="http://schemas.microsoft.com/office/drawing/2014/main" id="{7BC03D1D-BAC2-4800-8D7A-9D860D4FDF6E}"/>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líḋé">
              <a:extLst>
                <a:ext uri="{FF2B5EF4-FFF2-40B4-BE49-F238E27FC236}">
                  <a16:creationId xmlns:a16="http://schemas.microsoft.com/office/drawing/2014/main" id="{6DD09F45-8FAD-44C3-B9A7-8234E5BC977B}"/>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íŝ1ïḓê">
              <a:extLst>
                <a:ext uri="{FF2B5EF4-FFF2-40B4-BE49-F238E27FC236}">
                  <a16:creationId xmlns:a16="http://schemas.microsoft.com/office/drawing/2014/main" id="{7283B66C-D810-4092-9369-2E441201EF6D}"/>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ï$ľíḑè">
              <a:extLst>
                <a:ext uri="{FF2B5EF4-FFF2-40B4-BE49-F238E27FC236}">
                  <a16:creationId xmlns:a16="http://schemas.microsoft.com/office/drawing/2014/main" id="{B8B1D0DE-FDC6-4F74-958D-8B419F26D72E}"/>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ṧ1íḓè">
              <a:extLst>
                <a:ext uri="{FF2B5EF4-FFF2-40B4-BE49-F238E27FC236}">
                  <a16:creationId xmlns:a16="http://schemas.microsoft.com/office/drawing/2014/main" id="{C21EECE4-AE5E-4A88-AABC-393EFA879EC8}"/>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işļïḑê">
              <a:extLst>
                <a:ext uri="{FF2B5EF4-FFF2-40B4-BE49-F238E27FC236}">
                  <a16:creationId xmlns:a16="http://schemas.microsoft.com/office/drawing/2014/main" id="{6E1A4E8B-56D3-49CD-B687-49377DD23B06}"/>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îŝ1îdé">
              <a:extLst>
                <a:ext uri="{FF2B5EF4-FFF2-40B4-BE49-F238E27FC236}">
                  <a16:creationId xmlns:a16="http://schemas.microsoft.com/office/drawing/2014/main" id="{029CDCB0-0C35-4439-BB98-F3982F6611A0}"/>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iṩlîḍe">
              <a:extLst>
                <a:ext uri="{FF2B5EF4-FFF2-40B4-BE49-F238E27FC236}">
                  <a16:creationId xmlns:a16="http://schemas.microsoft.com/office/drawing/2014/main" id="{0A9BAABD-B0B8-46AC-9C96-A80AB6BDEE4A}"/>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ïṣlíḋe">
              <a:extLst>
                <a:ext uri="{FF2B5EF4-FFF2-40B4-BE49-F238E27FC236}">
                  <a16:creationId xmlns:a16="http://schemas.microsoft.com/office/drawing/2014/main" id="{B95D3E19-AD97-43A6-975B-FA416E0634A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ísļiďè">
              <a:extLst>
                <a:ext uri="{FF2B5EF4-FFF2-40B4-BE49-F238E27FC236}">
                  <a16:creationId xmlns:a16="http://schemas.microsoft.com/office/drawing/2014/main" id="{3D3BA2D5-FCFA-46FC-A27E-0CB2F79E58E7}"/>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ṡlïde">
              <a:extLst>
                <a:ext uri="{FF2B5EF4-FFF2-40B4-BE49-F238E27FC236}">
                  <a16:creationId xmlns:a16="http://schemas.microsoft.com/office/drawing/2014/main" id="{A661788A-CF7E-44A9-8E2F-665D6EFC14A0}"/>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ṩlide">
              <a:extLst>
                <a:ext uri="{FF2B5EF4-FFF2-40B4-BE49-F238E27FC236}">
                  <a16:creationId xmlns:a16="http://schemas.microsoft.com/office/drawing/2014/main" id="{FC756534-09D1-46A3-B04E-E38D7881B68B}"/>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s1ïde">
              <a:extLst>
                <a:ext uri="{FF2B5EF4-FFF2-40B4-BE49-F238E27FC236}">
                  <a16:creationId xmlns:a16="http://schemas.microsoft.com/office/drawing/2014/main" id="{D9384C91-284C-44CB-86A8-B0EE371F3E19}"/>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ľïḑe">
              <a:extLst>
                <a:ext uri="{FF2B5EF4-FFF2-40B4-BE49-F238E27FC236}">
                  <a16:creationId xmlns:a16="http://schemas.microsoft.com/office/drawing/2014/main" id="{5620022D-CD0F-4F5F-B53B-A98FEE6FCC66}"/>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iŝļíḍè">
              <a:extLst>
                <a:ext uri="{FF2B5EF4-FFF2-40B4-BE49-F238E27FC236}">
                  <a16:creationId xmlns:a16="http://schemas.microsoft.com/office/drawing/2014/main" id="{B8770E7F-FFA5-4F19-A00F-31FA9E2C4FF4}"/>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ṩḻîḋê">
              <a:extLst>
                <a:ext uri="{FF2B5EF4-FFF2-40B4-BE49-F238E27FC236}">
                  <a16:creationId xmlns:a16="http://schemas.microsoft.com/office/drawing/2014/main" id="{7449D368-FFC6-409D-8C54-9CACA6DF7971}"/>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ľiḑê">
              <a:extLst>
                <a:ext uri="{FF2B5EF4-FFF2-40B4-BE49-F238E27FC236}">
                  <a16:creationId xmlns:a16="http://schemas.microsoft.com/office/drawing/2014/main" id="{F1A81E41-4E5E-4F59-A848-8B7C1B6C47B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ṥļiḓe">
              <a:extLst>
                <a:ext uri="{FF2B5EF4-FFF2-40B4-BE49-F238E27FC236}">
                  <a16:creationId xmlns:a16="http://schemas.microsoft.com/office/drawing/2014/main" id="{016F9212-10A5-488A-9B66-CE03B13072F1}"/>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iŝ1îḋé">
              <a:extLst>
                <a:ext uri="{FF2B5EF4-FFF2-40B4-BE49-F238E27FC236}">
                  <a16:creationId xmlns:a16="http://schemas.microsoft.com/office/drawing/2014/main" id="{6A6467D2-E204-4AF1-A6E0-E8A5E8C19664}"/>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ḷiḓè">
              <a:extLst>
                <a:ext uri="{FF2B5EF4-FFF2-40B4-BE49-F238E27FC236}">
                  <a16:creationId xmlns:a16="http://schemas.microsoft.com/office/drawing/2014/main" id="{97F069C3-B72A-47C9-BD32-AAFF19209F70}"/>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îṥ1ïďé">
              <a:extLst>
                <a:ext uri="{FF2B5EF4-FFF2-40B4-BE49-F238E27FC236}">
                  <a16:creationId xmlns:a16="http://schemas.microsoft.com/office/drawing/2014/main" id="{F59BC24D-C587-40FE-9933-B3E336F24B97}"/>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Sḷiḍé">
              <a:extLst>
                <a:ext uri="{FF2B5EF4-FFF2-40B4-BE49-F238E27FC236}">
                  <a16:creationId xmlns:a16="http://schemas.microsoft.com/office/drawing/2014/main" id="{C512B36A-3FAD-4E58-B996-FA8D90773003}"/>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îşļíďê">
              <a:extLst>
                <a:ext uri="{FF2B5EF4-FFF2-40B4-BE49-F238E27FC236}">
                  <a16:creationId xmlns:a16="http://schemas.microsoft.com/office/drawing/2014/main" id="{39D5C69B-FB05-45C6-A02D-A6A8ACE2846B}"/>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îš1íḍê">
              <a:extLst>
                <a:ext uri="{FF2B5EF4-FFF2-40B4-BE49-F238E27FC236}">
                  <a16:creationId xmlns:a16="http://schemas.microsoft.com/office/drawing/2014/main" id="{4FEE6CC4-4616-4587-A760-AFCFE2A70A03}"/>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íŝliḓê">
              <a:extLst>
                <a:ext uri="{FF2B5EF4-FFF2-40B4-BE49-F238E27FC236}">
                  <a16:creationId xmlns:a16="http://schemas.microsoft.com/office/drawing/2014/main" id="{F1543413-7588-49C5-8DC8-1CA5E7573A71}"/>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ṡļiḍe">
              <a:extLst>
                <a:ext uri="{FF2B5EF4-FFF2-40B4-BE49-F238E27FC236}">
                  <a16:creationId xmlns:a16="http://schemas.microsoft.com/office/drawing/2014/main" id="{93B8A389-5274-49D8-BC6E-2A794C914B47}"/>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ï$ļïdé">
              <a:extLst>
                <a:ext uri="{FF2B5EF4-FFF2-40B4-BE49-F238E27FC236}">
                  <a16:creationId xmlns:a16="http://schemas.microsoft.com/office/drawing/2014/main" id="{617B38E3-9FF7-48B1-A036-2194FE31ED30}"/>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5" name="íšlíḓe">
              <a:extLst>
                <a:ext uri="{FF2B5EF4-FFF2-40B4-BE49-F238E27FC236}">
                  <a16:creationId xmlns:a16="http://schemas.microsoft.com/office/drawing/2014/main" id="{4DA69233-4703-46E7-BD77-00911A1E7949}"/>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ïṣļïḍê">
              <a:extLst>
                <a:ext uri="{FF2B5EF4-FFF2-40B4-BE49-F238E27FC236}">
                  <a16:creationId xmlns:a16="http://schemas.microsoft.com/office/drawing/2014/main" id="{A6E8A355-6B4D-46E5-ABF6-80AFF74A83C6}"/>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ís1íḍe">
              <a:extLst>
                <a:ext uri="{FF2B5EF4-FFF2-40B4-BE49-F238E27FC236}">
                  <a16:creationId xmlns:a16="http://schemas.microsoft.com/office/drawing/2014/main" id="{055EA0FB-5030-4C8A-86D3-4574820AB491}"/>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íşlïḋe">
              <a:extLst>
                <a:ext uri="{FF2B5EF4-FFF2-40B4-BE49-F238E27FC236}">
                  <a16:creationId xmlns:a16="http://schemas.microsoft.com/office/drawing/2014/main" id="{459EB9C8-6491-4DD0-95BB-038AFA7672BB}"/>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iŝļîḍé">
              <a:extLst>
                <a:ext uri="{FF2B5EF4-FFF2-40B4-BE49-F238E27FC236}">
                  <a16:creationId xmlns:a16="http://schemas.microsoft.com/office/drawing/2014/main" id="{6D3BF9D1-B462-46CD-8739-E2383151C14E}"/>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ṧḷídé">
              <a:extLst>
                <a:ext uri="{FF2B5EF4-FFF2-40B4-BE49-F238E27FC236}">
                  <a16:creationId xmlns:a16="http://schemas.microsoft.com/office/drawing/2014/main" id="{1026B93F-4EA8-42AF-8183-6911E85C8212}"/>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îSḻiḋe">
              <a:extLst>
                <a:ext uri="{FF2B5EF4-FFF2-40B4-BE49-F238E27FC236}">
                  <a16:creationId xmlns:a16="http://schemas.microsoft.com/office/drawing/2014/main" id="{8FD6AAFD-0E8D-4811-953E-DBF2B2184842}"/>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ḻîḓè">
              <a:extLst>
                <a:ext uri="{FF2B5EF4-FFF2-40B4-BE49-F238E27FC236}">
                  <a16:creationId xmlns:a16="http://schemas.microsoft.com/office/drawing/2014/main" id="{0D21EFCE-F3A8-4954-9D96-41748674CFD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ïŝḷíḍe">
              <a:extLst>
                <a:ext uri="{FF2B5EF4-FFF2-40B4-BE49-F238E27FC236}">
                  <a16:creationId xmlns:a16="http://schemas.microsoft.com/office/drawing/2014/main" id="{527C8F9F-A166-4757-AD59-5AD6C1FC4447}"/>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íṩļiḋe">
              <a:extLst>
                <a:ext uri="{FF2B5EF4-FFF2-40B4-BE49-F238E27FC236}">
                  <a16:creationId xmlns:a16="http://schemas.microsoft.com/office/drawing/2014/main" id="{C4D38826-A299-4F69-8F0B-7D3ED1FE211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ṡlïḍé">
              <a:extLst>
                <a:ext uri="{FF2B5EF4-FFF2-40B4-BE49-F238E27FC236}">
                  <a16:creationId xmlns:a16="http://schemas.microsoft.com/office/drawing/2014/main" id="{3EAF79B4-9C1A-450B-B18D-46C0EF162BFE}"/>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iS1îḓè">
              <a:extLst>
                <a:ext uri="{FF2B5EF4-FFF2-40B4-BE49-F238E27FC236}">
                  <a16:creationId xmlns:a16="http://schemas.microsoft.com/office/drawing/2014/main" id="{D00F66BD-1532-4B65-8FF9-93CB58A5D06C}"/>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ṡḷiḑê">
              <a:extLst>
                <a:ext uri="{FF2B5EF4-FFF2-40B4-BE49-F238E27FC236}">
                  <a16:creationId xmlns:a16="http://schemas.microsoft.com/office/drawing/2014/main" id="{E99299AB-16EE-4CD0-ABB0-A31A624D6F95}"/>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iṩ1íḓê">
              <a:extLst>
                <a:ext uri="{FF2B5EF4-FFF2-40B4-BE49-F238E27FC236}">
                  <a16:creationId xmlns:a16="http://schemas.microsoft.com/office/drawing/2014/main" id="{40F059C7-7AD4-45E4-A45B-97F0C10AC84A}"/>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ïşľïďé">
              <a:extLst>
                <a:ext uri="{FF2B5EF4-FFF2-40B4-BE49-F238E27FC236}">
                  <a16:creationId xmlns:a16="http://schemas.microsoft.com/office/drawing/2014/main" id="{34979EEE-9271-4A50-9587-C503F0431120}"/>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ïśḷïḍê">
              <a:extLst>
                <a:ext uri="{FF2B5EF4-FFF2-40B4-BE49-F238E27FC236}">
                  <a16:creationId xmlns:a16="http://schemas.microsoft.com/office/drawing/2014/main" id="{66D725C5-BF65-4DAD-AECC-31154DCC9A21}"/>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ïṡḷíḑé">
              <a:extLst>
                <a:ext uri="{FF2B5EF4-FFF2-40B4-BE49-F238E27FC236}">
                  <a16:creationId xmlns:a16="http://schemas.microsoft.com/office/drawing/2014/main" id="{FE66709B-BA6E-4586-84F5-27CF8500ABE7}"/>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iśḻíde">
              <a:extLst>
                <a:ext uri="{FF2B5EF4-FFF2-40B4-BE49-F238E27FC236}">
                  <a16:creationId xmlns:a16="http://schemas.microsoft.com/office/drawing/2014/main" id="{8546E402-E20D-41BF-A125-447EE0C4D2C6}"/>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í$ḻîdê">
              <a:extLst>
                <a:ext uri="{FF2B5EF4-FFF2-40B4-BE49-F238E27FC236}">
                  <a16:creationId xmlns:a16="http://schemas.microsoft.com/office/drawing/2014/main" id="{F70E6A58-E059-4FE7-B866-5F754BEB6D72}"/>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4" name="iṩḷídé">
              <a:extLst>
                <a:ext uri="{FF2B5EF4-FFF2-40B4-BE49-F238E27FC236}">
                  <a16:creationId xmlns:a16="http://schemas.microsoft.com/office/drawing/2014/main" id="{8CB4FE16-E849-44D6-9230-ABE03DB6B20B}"/>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iślíḓè">
              <a:extLst>
                <a:ext uri="{FF2B5EF4-FFF2-40B4-BE49-F238E27FC236}">
                  <a16:creationId xmlns:a16="http://schemas.microsoft.com/office/drawing/2014/main" id="{2F6D86E8-0DD1-44B3-9CD6-6668516EAD5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îṥ1ïḋe">
              <a:extLst>
                <a:ext uri="{FF2B5EF4-FFF2-40B4-BE49-F238E27FC236}">
                  <a16:creationId xmlns:a16="http://schemas.microsoft.com/office/drawing/2014/main" id="{64F7FA79-C038-4BAC-8DF5-945C3C12D91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ṧḷídè">
              <a:extLst>
                <a:ext uri="{FF2B5EF4-FFF2-40B4-BE49-F238E27FC236}">
                  <a16:creationId xmlns:a16="http://schemas.microsoft.com/office/drawing/2014/main" id="{BAD8B380-DE2C-46EB-9549-3123D2EC03F2}"/>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ïṩḷíḍé">
              <a:extLst>
                <a:ext uri="{FF2B5EF4-FFF2-40B4-BE49-F238E27FC236}">
                  <a16:creationId xmlns:a16="http://schemas.microsoft.com/office/drawing/2014/main" id="{15A1DB5C-ED78-43CF-B349-875E88354D36}"/>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9" name="ï$liḓê">
              <a:extLst>
                <a:ext uri="{FF2B5EF4-FFF2-40B4-BE49-F238E27FC236}">
                  <a16:creationId xmlns:a16="http://schemas.microsoft.com/office/drawing/2014/main" id="{C9E4F15F-2C0D-4989-B0ED-9444FA130B53}"/>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0" name="iṩlidè">
              <a:extLst>
                <a:ext uri="{FF2B5EF4-FFF2-40B4-BE49-F238E27FC236}">
                  <a16:creationId xmlns:a16="http://schemas.microsoft.com/office/drawing/2014/main" id="{CCFE3F8F-1F28-43A9-8EF7-0FB855738A3C}"/>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íṧļîḓé">
              <a:extLst>
                <a:ext uri="{FF2B5EF4-FFF2-40B4-BE49-F238E27FC236}">
                  <a16:creationId xmlns:a16="http://schemas.microsoft.com/office/drawing/2014/main" id="{0F524FE5-C68E-4DC5-BA11-69FDAB3BC930}"/>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ṩḻîḑè">
              <a:extLst>
                <a:ext uri="{FF2B5EF4-FFF2-40B4-BE49-F238E27FC236}">
                  <a16:creationId xmlns:a16="http://schemas.microsoft.com/office/drawing/2014/main" id="{9C221F4E-BE26-451E-8E09-B138E608BEBA}"/>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ṣľíḑé">
              <a:extLst>
                <a:ext uri="{FF2B5EF4-FFF2-40B4-BE49-F238E27FC236}">
                  <a16:creationId xmlns:a16="http://schemas.microsoft.com/office/drawing/2014/main" id="{5E224FC8-17FC-4685-9D5C-4903011368EC}"/>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îşḻîḑè">
              <a:extLst>
                <a:ext uri="{FF2B5EF4-FFF2-40B4-BE49-F238E27FC236}">
                  <a16:creationId xmlns:a16="http://schemas.microsoft.com/office/drawing/2014/main" id="{D59B0977-B590-423D-B003-7A37D7D5072F}"/>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ṣḷiḓê">
              <a:extLst>
                <a:ext uri="{FF2B5EF4-FFF2-40B4-BE49-F238E27FC236}">
                  <a16:creationId xmlns:a16="http://schemas.microsoft.com/office/drawing/2014/main" id="{D0B310D6-47B7-4C66-B3E6-38513746B440}"/>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işļídè">
              <a:extLst>
                <a:ext uri="{FF2B5EF4-FFF2-40B4-BE49-F238E27FC236}">
                  <a16:creationId xmlns:a16="http://schemas.microsoft.com/office/drawing/2014/main" id="{41E98826-FFF7-4209-B86F-5038C25269DC}"/>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33011289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标题幻灯片">
    <p:spTree>
      <p:nvGrpSpPr>
        <p:cNvPr id="1" name=""/>
        <p:cNvGrpSpPr/>
        <p:nvPr/>
      </p:nvGrpSpPr>
      <p:grpSpPr>
        <a:xfrm>
          <a:off x="0" y="0"/>
          <a:ext cx="0" cy="0"/>
          <a:chOff x="0" y="0"/>
          <a:chExt cx="0" cy="0"/>
        </a:xfrm>
      </p:grpSpPr>
      <p:sp>
        <p:nvSpPr>
          <p:cNvPr id="7" name="Picture Placeholder 7"/>
          <p:cNvSpPr>
            <a:spLocks noGrp="1"/>
          </p:cNvSpPr>
          <p:nvPr>
            <p:ph type="pic" sz="quarter" idx="17"/>
          </p:nvPr>
        </p:nvSpPr>
        <p:spPr>
          <a:xfrm>
            <a:off x="0" y="1201410"/>
            <a:ext cx="9144000" cy="18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1" name="Slide Number Placeholder 5">
            <a:extLst>
              <a:ext uri="{FF2B5EF4-FFF2-40B4-BE49-F238E27FC236}">
                <a16:creationId xmlns:a16="http://schemas.microsoft.com/office/drawing/2014/main" id="{67C4579C-9306-4343-A176-B318B4BA3972}"/>
              </a:ext>
            </a:extLst>
          </p:cNvPr>
          <p:cNvSpPr>
            <a:spLocks noGrp="1"/>
          </p:cNvSpPr>
          <p:nvPr>
            <p:ph type="sldNum" sz="quarter" idx="12"/>
          </p:nvPr>
        </p:nvSpPr>
        <p:spPr>
          <a:xfrm>
            <a:off x="6855639" y="4748135"/>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grpSp>
        <p:nvGrpSpPr>
          <p:cNvPr id="31" name="组合 30">
            <a:extLst>
              <a:ext uri="{FF2B5EF4-FFF2-40B4-BE49-F238E27FC236}">
                <a16:creationId xmlns:a16="http://schemas.microsoft.com/office/drawing/2014/main" id="{FC8F5ACF-7AFE-47CC-8B18-9B90970749B1}"/>
              </a:ext>
            </a:extLst>
          </p:cNvPr>
          <p:cNvGrpSpPr/>
          <p:nvPr userDrawn="1"/>
        </p:nvGrpSpPr>
        <p:grpSpPr>
          <a:xfrm>
            <a:off x="207378" y="4666267"/>
            <a:ext cx="1253123" cy="407703"/>
            <a:chOff x="3302807" y="1034911"/>
            <a:chExt cx="2457878" cy="799669"/>
          </a:xfrm>
          <a:solidFill>
            <a:schemeClr val="accent1"/>
          </a:solidFill>
        </p:grpSpPr>
        <p:sp>
          <p:nvSpPr>
            <p:cNvPr id="32" name="íṡḷîḍê">
              <a:extLst>
                <a:ext uri="{FF2B5EF4-FFF2-40B4-BE49-F238E27FC236}">
                  <a16:creationId xmlns:a16="http://schemas.microsoft.com/office/drawing/2014/main" id="{AE22A737-0C3E-4C86-B6E7-D2A3C42937C8}"/>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íŝḻiḍè">
              <a:extLst>
                <a:ext uri="{FF2B5EF4-FFF2-40B4-BE49-F238E27FC236}">
                  <a16:creationId xmlns:a16="http://schemas.microsoft.com/office/drawing/2014/main" id="{1D32C6C4-A3A3-4247-B484-3C05D9F135AE}"/>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îS1iďê">
              <a:extLst>
                <a:ext uri="{FF2B5EF4-FFF2-40B4-BE49-F238E27FC236}">
                  <a16:creationId xmlns:a16="http://schemas.microsoft.com/office/drawing/2014/main" id="{3E578F01-A4D5-452C-B2A6-68E3286BEDD0}"/>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i$ḷíḓe">
              <a:extLst>
                <a:ext uri="{FF2B5EF4-FFF2-40B4-BE49-F238E27FC236}">
                  <a16:creationId xmlns:a16="http://schemas.microsoft.com/office/drawing/2014/main" id="{A4BD5419-2CBC-4167-A4FF-74B48F3FA998}"/>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îş1íḍé">
              <a:extLst>
                <a:ext uri="{FF2B5EF4-FFF2-40B4-BE49-F238E27FC236}">
                  <a16:creationId xmlns:a16="http://schemas.microsoft.com/office/drawing/2014/main" id="{B6251E37-1DC9-4D13-9BD0-C8E504E364F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išḻïde">
              <a:extLst>
                <a:ext uri="{FF2B5EF4-FFF2-40B4-BE49-F238E27FC236}">
                  <a16:creationId xmlns:a16="http://schemas.microsoft.com/office/drawing/2014/main" id="{4BAA1AC3-66B9-49B2-ACED-D6D7172EC282}"/>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ís1ïḓè">
              <a:extLst>
                <a:ext uri="{FF2B5EF4-FFF2-40B4-BE49-F238E27FC236}">
                  <a16:creationId xmlns:a16="http://schemas.microsoft.com/office/drawing/2014/main" id="{D25CC410-4803-47A1-A381-535EF397C8FF}"/>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ïṩlïďê">
              <a:extLst>
                <a:ext uri="{FF2B5EF4-FFF2-40B4-BE49-F238E27FC236}">
                  <a16:creationId xmlns:a16="http://schemas.microsoft.com/office/drawing/2014/main" id="{3810070B-99B3-440D-852F-76FA43281454}"/>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liḋê">
              <a:extLst>
                <a:ext uri="{FF2B5EF4-FFF2-40B4-BE49-F238E27FC236}">
                  <a16:creationId xmlns:a16="http://schemas.microsoft.com/office/drawing/2014/main" id="{220B921C-4AB9-4FA9-893D-B8694C104DAA}"/>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ísļîdè">
              <a:extLst>
                <a:ext uri="{FF2B5EF4-FFF2-40B4-BE49-F238E27FC236}">
                  <a16:creationId xmlns:a16="http://schemas.microsoft.com/office/drawing/2014/main" id="{4EB0D932-C254-42F8-9F62-06646232E645}"/>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îSlíḋé">
              <a:extLst>
                <a:ext uri="{FF2B5EF4-FFF2-40B4-BE49-F238E27FC236}">
                  <a16:creationId xmlns:a16="http://schemas.microsoft.com/office/drawing/2014/main" id="{3EF9A58C-6596-4996-936C-FBFBA1756EF4}"/>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íŝ1ïḓê">
              <a:extLst>
                <a:ext uri="{FF2B5EF4-FFF2-40B4-BE49-F238E27FC236}">
                  <a16:creationId xmlns:a16="http://schemas.microsoft.com/office/drawing/2014/main" id="{6A7A6BC6-EA29-44A8-B5CC-1DD3798419E2}"/>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ľíḑè">
              <a:extLst>
                <a:ext uri="{FF2B5EF4-FFF2-40B4-BE49-F238E27FC236}">
                  <a16:creationId xmlns:a16="http://schemas.microsoft.com/office/drawing/2014/main" id="{94352426-5D1D-412A-B146-417C04B3455E}"/>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ïṧ1íḓè">
              <a:extLst>
                <a:ext uri="{FF2B5EF4-FFF2-40B4-BE49-F238E27FC236}">
                  <a16:creationId xmlns:a16="http://schemas.microsoft.com/office/drawing/2014/main" id="{713563E4-21C7-4A15-B7B2-F57AC108940D}"/>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işļïḑê">
              <a:extLst>
                <a:ext uri="{FF2B5EF4-FFF2-40B4-BE49-F238E27FC236}">
                  <a16:creationId xmlns:a16="http://schemas.microsoft.com/office/drawing/2014/main" id="{DF146277-9651-41D1-B8CA-D0741AAE393F}"/>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îŝ1îdé">
              <a:extLst>
                <a:ext uri="{FF2B5EF4-FFF2-40B4-BE49-F238E27FC236}">
                  <a16:creationId xmlns:a16="http://schemas.microsoft.com/office/drawing/2014/main" id="{40989F30-0C0D-4273-832E-B028C7623B55}"/>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iṩlîḍe">
              <a:extLst>
                <a:ext uri="{FF2B5EF4-FFF2-40B4-BE49-F238E27FC236}">
                  <a16:creationId xmlns:a16="http://schemas.microsoft.com/office/drawing/2014/main" id="{FBD547EE-1493-4BEB-BB61-F5AD1908C6D7}"/>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ïṣlíḋe">
              <a:extLst>
                <a:ext uri="{FF2B5EF4-FFF2-40B4-BE49-F238E27FC236}">
                  <a16:creationId xmlns:a16="http://schemas.microsoft.com/office/drawing/2014/main" id="{3BFB07DE-1492-4BC2-9563-A506893625CD}"/>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sļiďè">
              <a:extLst>
                <a:ext uri="{FF2B5EF4-FFF2-40B4-BE49-F238E27FC236}">
                  <a16:creationId xmlns:a16="http://schemas.microsoft.com/office/drawing/2014/main" id="{B6785E3C-1C9F-4B94-B424-24854787997F}"/>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íṡlïde">
              <a:extLst>
                <a:ext uri="{FF2B5EF4-FFF2-40B4-BE49-F238E27FC236}">
                  <a16:creationId xmlns:a16="http://schemas.microsoft.com/office/drawing/2014/main" id="{1410D543-4E28-4598-979C-CE5C31622039}"/>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iṩlide">
              <a:extLst>
                <a:ext uri="{FF2B5EF4-FFF2-40B4-BE49-F238E27FC236}">
                  <a16:creationId xmlns:a16="http://schemas.microsoft.com/office/drawing/2014/main" id="{51CEC972-6487-4F42-BBF5-20A19B9E5C40}"/>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îs1ïde">
              <a:extLst>
                <a:ext uri="{FF2B5EF4-FFF2-40B4-BE49-F238E27FC236}">
                  <a16:creationId xmlns:a16="http://schemas.microsoft.com/office/drawing/2014/main" id="{331CB5A2-3F24-47F6-80C0-DD3A7B9F50DA}"/>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i$ľïḑe">
              <a:extLst>
                <a:ext uri="{FF2B5EF4-FFF2-40B4-BE49-F238E27FC236}">
                  <a16:creationId xmlns:a16="http://schemas.microsoft.com/office/drawing/2014/main" id="{161F659A-CC75-4A7C-87C2-3FFC7D96792C}"/>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iŝļíḍè">
              <a:extLst>
                <a:ext uri="{FF2B5EF4-FFF2-40B4-BE49-F238E27FC236}">
                  <a16:creationId xmlns:a16="http://schemas.microsoft.com/office/drawing/2014/main" id="{24B024EE-EEE6-44A5-99F1-84F451DAF17A}"/>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ṩḻîḋê">
              <a:extLst>
                <a:ext uri="{FF2B5EF4-FFF2-40B4-BE49-F238E27FC236}">
                  <a16:creationId xmlns:a16="http://schemas.microsoft.com/office/drawing/2014/main" id="{819EB275-6157-4022-BA39-11F474B98827}"/>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íṡľiḑê">
              <a:extLst>
                <a:ext uri="{FF2B5EF4-FFF2-40B4-BE49-F238E27FC236}">
                  <a16:creationId xmlns:a16="http://schemas.microsoft.com/office/drawing/2014/main" id="{42E546C9-9A65-43FE-859B-1E43E9849080}"/>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iṥļiḓe">
              <a:extLst>
                <a:ext uri="{FF2B5EF4-FFF2-40B4-BE49-F238E27FC236}">
                  <a16:creationId xmlns:a16="http://schemas.microsoft.com/office/drawing/2014/main" id="{519D7597-C13C-4234-BD44-74F64E1EB3B3}"/>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ŝ1îḋé">
              <a:extLst>
                <a:ext uri="{FF2B5EF4-FFF2-40B4-BE49-F238E27FC236}">
                  <a16:creationId xmlns:a16="http://schemas.microsoft.com/office/drawing/2014/main" id="{12C9A0C3-D4A8-410E-A651-F06D5C6800B2}"/>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iṩḷiḓè">
              <a:extLst>
                <a:ext uri="{FF2B5EF4-FFF2-40B4-BE49-F238E27FC236}">
                  <a16:creationId xmlns:a16="http://schemas.microsoft.com/office/drawing/2014/main" id="{6C1753FA-F6B0-48DD-BD5B-9B52BE3B5A7A}"/>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îṥ1ïďé">
              <a:extLst>
                <a:ext uri="{FF2B5EF4-FFF2-40B4-BE49-F238E27FC236}">
                  <a16:creationId xmlns:a16="http://schemas.microsoft.com/office/drawing/2014/main" id="{28CCC03F-241B-4A8E-B2B3-9D4566B175C1}"/>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iSḷiḍé">
              <a:extLst>
                <a:ext uri="{FF2B5EF4-FFF2-40B4-BE49-F238E27FC236}">
                  <a16:creationId xmlns:a16="http://schemas.microsoft.com/office/drawing/2014/main" id="{A024C300-D520-4768-A1AA-F5CBE96D5F9D}"/>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îşļíďê">
              <a:extLst>
                <a:ext uri="{FF2B5EF4-FFF2-40B4-BE49-F238E27FC236}">
                  <a16:creationId xmlns:a16="http://schemas.microsoft.com/office/drawing/2014/main" id="{A90F1805-72A8-4F9B-9A66-AB2FCD9A4769}"/>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îš1íḍê">
              <a:extLst>
                <a:ext uri="{FF2B5EF4-FFF2-40B4-BE49-F238E27FC236}">
                  <a16:creationId xmlns:a16="http://schemas.microsoft.com/office/drawing/2014/main" id="{A5B1A30C-DD2A-4798-A7AF-EC01F5D62552}"/>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íŝliḓê">
              <a:extLst>
                <a:ext uri="{FF2B5EF4-FFF2-40B4-BE49-F238E27FC236}">
                  <a16:creationId xmlns:a16="http://schemas.microsoft.com/office/drawing/2014/main" id="{C50AAF40-D76C-4395-9299-3B6580C4861B}"/>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iṡļiḍe">
              <a:extLst>
                <a:ext uri="{FF2B5EF4-FFF2-40B4-BE49-F238E27FC236}">
                  <a16:creationId xmlns:a16="http://schemas.microsoft.com/office/drawing/2014/main" id="{7BC932AA-8B48-4F78-8833-6ECD626C9242}"/>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ï$ļïdé">
              <a:extLst>
                <a:ext uri="{FF2B5EF4-FFF2-40B4-BE49-F238E27FC236}">
                  <a16:creationId xmlns:a16="http://schemas.microsoft.com/office/drawing/2014/main" id="{4BF4BABE-FBEE-44C7-9F54-C33D1C69A166}"/>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íšlíḓe">
              <a:extLst>
                <a:ext uri="{FF2B5EF4-FFF2-40B4-BE49-F238E27FC236}">
                  <a16:creationId xmlns:a16="http://schemas.microsoft.com/office/drawing/2014/main" id="{6B4C5F22-48A1-4DA2-A8F0-E4D7BEA6B2A9}"/>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ïṣļïḍê">
              <a:extLst>
                <a:ext uri="{FF2B5EF4-FFF2-40B4-BE49-F238E27FC236}">
                  <a16:creationId xmlns:a16="http://schemas.microsoft.com/office/drawing/2014/main" id="{2A46B5D8-8D64-4222-A032-2D83775E3251}"/>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ís1íḍe">
              <a:extLst>
                <a:ext uri="{FF2B5EF4-FFF2-40B4-BE49-F238E27FC236}">
                  <a16:creationId xmlns:a16="http://schemas.microsoft.com/office/drawing/2014/main" id="{C02FA150-B64B-4AC6-8838-43066675873E}"/>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1" name="íşlïḋe">
              <a:extLst>
                <a:ext uri="{FF2B5EF4-FFF2-40B4-BE49-F238E27FC236}">
                  <a16:creationId xmlns:a16="http://schemas.microsoft.com/office/drawing/2014/main" id="{AB8287D9-B6A7-4D6F-B627-461644E87A49}"/>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2" name="iŝļîḍé">
              <a:extLst>
                <a:ext uri="{FF2B5EF4-FFF2-40B4-BE49-F238E27FC236}">
                  <a16:creationId xmlns:a16="http://schemas.microsoft.com/office/drawing/2014/main" id="{AD42B1E6-1DB8-4621-BBE6-8CC73B44F295}"/>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3" name="íṧḷídé">
              <a:extLst>
                <a:ext uri="{FF2B5EF4-FFF2-40B4-BE49-F238E27FC236}">
                  <a16:creationId xmlns:a16="http://schemas.microsoft.com/office/drawing/2014/main" id="{F63A7306-81DC-41C5-B52B-EFC721C25FCF}"/>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4" name="îSḻiḋe">
              <a:extLst>
                <a:ext uri="{FF2B5EF4-FFF2-40B4-BE49-F238E27FC236}">
                  <a16:creationId xmlns:a16="http://schemas.microsoft.com/office/drawing/2014/main" id="{7953C38E-EAC6-4ACA-9F04-0EE909A0D73F}"/>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5" name="í$ḻîḓè">
              <a:extLst>
                <a:ext uri="{FF2B5EF4-FFF2-40B4-BE49-F238E27FC236}">
                  <a16:creationId xmlns:a16="http://schemas.microsoft.com/office/drawing/2014/main" id="{A7B57BD4-D211-4474-81A9-80C7C3E07B91}"/>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6" name="ïŝḷíḍe">
              <a:extLst>
                <a:ext uri="{FF2B5EF4-FFF2-40B4-BE49-F238E27FC236}">
                  <a16:creationId xmlns:a16="http://schemas.microsoft.com/office/drawing/2014/main" id="{15E2885D-7AA0-41E1-9138-1ED193C8B217}"/>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7" name="íṩļiḋe">
              <a:extLst>
                <a:ext uri="{FF2B5EF4-FFF2-40B4-BE49-F238E27FC236}">
                  <a16:creationId xmlns:a16="http://schemas.microsoft.com/office/drawing/2014/main" id="{85A4DC8C-8FA1-49AE-BA84-11182ECA368B}"/>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8" name="îṡlïḍé">
              <a:extLst>
                <a:ext uri="{FF2B5EF4-FFF2-40B4-BE49-F238E27FC236}">
                  <a16:creationId xmlns:a16="http://schemas.microsoft.com/office/drawing/2014/main" id="{CF73ED6B-7FD5-430E-8B35-D1B74A7A7425}"/>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9" name="iS1îḓè">
              <a:extLst>
                <a:ext uri="{FF2B5EF4-FFF2-40B4-BE49-F238E27FC236}">
                  <a16:creationId xmlns:a16="http://schemas.microsoft.com/office/drawing/2014/main" id="{D88A7D7C-1655-4385-A4EC-2C63B16B0A45}"/>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0" name="íṡḷiḑê">
              <a:extLst>
                <a:ext uri="{FF2B5EF4-FFF2-40B4-BE49-F238E27FC236}">
                  <a16:creationId xmlns:a16="http://schemas.microsoft.com/office/drawing/2014/main" id="{5F42051C-769D-4E41-8267-AE97171B8EB5}"/>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1" name="iṩ1íḓê">
              <a:extLst>
                <a:ext uri="{FF2B5EF4-FFF2-40B4-BE49-F238E27FC236}">
                  <a16:creationId xmlns:a16="http://schemas.microsoft.com/office/drawing/2014/main" id="{72AC31ED-C798-4C29-88E0-459EE62E7CC4}"/>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2" name="ïşľïďé">
              <a:extLst>
                <a:ext uri="{FF2B5EF4-FFF2-40B4-BE49-F238E27FC236}">
                  <a16:creationId xmlns:a16="http://schemas.microsoft.com/office/drawing/2014/main" id="{EDCEFDC4-18FE-46E6-9189-93784ACF7371}"/>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3" name="ïśḷïḍê">
              <a:extLst>
                <a:ext uri="{FF2B5EF4-FFF2-40B4-BE49-F238E27FC236}">
                  <a16:creationId xmlns:a16="http://schemas.microsoft.com/office/drawing/2014/main" id="{108A426B-CCA0-4A79-B40C-772528CAFB9B}"/>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4" name="ïṡḷíḑé">
              <a:extLst>
                <a:ext uri="{FF2B5EF4-FFF2-40B4-BE49-F238E27FC236}">
                  <a16:creationId xmlns:a16="http://schemas.microsoft.com/office/drawing/2014/main" id="{C8624BF0-066A-4B2E-84F6-D6699811369E}"/>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5" name="iśḻíde">
              <a:extLst>
                <a:ext uri="{FF2B5EF4-FFF2-40B4-BE49-F238E27FC236}">
                  <a16:creationId xmlns:a16="http://schemas.microsoft.com/office/drawing/2014/main" id="{E0A79F7D-CD41-4B5D-984F-245D4E222672}"/>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6" name="í$ḻîdê">
              <a:extLst>
                <a:ext uri="{FF2B5EF4-FFF2-40B4-BE49-F238E27FC236}">
                  <a16:creationId xmlns:a16="http://schemas.microsoft.com/office/drawing/2014/main" id="{AB77C45C-069E-44D5-A618-8BB014EBB586}"/>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87" name="iṩḷídé">
              <a:extLst>
                <a:ext uri="{FF2B5EF4-FFF2-40B4-BE49-F238E27FC236}">
                  <a16:creationId xmlns:a16="http://schemas.microsoft.com/office/drawing/2014/main" id="{F4C65845-CCA8-495C-A05A-E2A3E22113B2}"/>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iślíḓè">
              <a:extLst>
                <a:ext uri="{FF2B5EF4-FFF2-40B4-BE49-F238E27FC236}">
                  <a16:creationId xmlns:a16="http://schemas.microsoft.com/office/drawing/2014/main" id="{EFA042D1-5490-4357-BBFB-9799AE1C535A}"/>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îṥ1ïḋe">
              <a:extLst>
                <a:ext uri="{FF2B5EF4-FFF2-40B4-BE49-F238E27FC236}">
                  <a16:creationId xmlns:a16="http://schemas.microsoft.com/office/drawing/2014/main" id="{14451D1E-E11D-473E-A831-F895F3C18B6F}"/>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iṧḷídè">
              <a:extLst>
                <a:ext uri="{FF2B5EF4-FFF2-40B4-BE49-F238E27FC236}">
                  <a16:creationId xmlns:a16="http://schemas.microsoft.com/office/drawing/2014/main" id="{EC15322C-8A0E-4C83-861A-0CD4B8A1C4D6}"/>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ïṩḷíḍé">
              <a:extLst>
                <a:ext uri="{FF2B5EF4-FFF2-40B4-BE49-F238E27FC236}">
                  <a16:creationId xmlns:a16="http://schemas.microsoft.com/office/drawing/2014/main" id="{F7B3A13D-65F0-4077-B27C-7215223462B3}"/>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ï$liḓê">
              <a:extLst>
                <a:ext uri="{FF2B5EF4-FFF2-40B4-BE49-F238E27FC236}">
                  <a16:creationId xmlns:a16="http://schemas.microsoft.com/office/drawing/2014/main" id="{0F07B7D2-4DCA-48A8-A080-64E9AEC6A448}"/>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3" name="iṩlidè">
              <a:extLst>
                <a:ext uri="{FF2B5EF4-FFF2-40B4-BE49-F238E27FC236}">
                  <a16:creationId xmlns:a16="http://schemas.microsoft.com/office/drawing/2014/main" id="{E60825ED-4C69-4D8F-9C18-570CBB9ECD54}"/>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íṧļîḓé">
              <a:extLst>
                <a:ext uri="{FF2B5EF4-FFF2-40B4-BE49-F238E27FC236}">
                  <a16:creationId xmlns:a16="http://schemas.microsoft.com/office/drawing/2014/main" id="{0DBFA1AD-68DA-438C-95F3-6128957F7B73}"/>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5" name="iṩḻîḑè">
              <a:extLst>
                <a:ext uri="{FF2B5EF4-FFF2-40B4-BE49-F238E27FC236}">
                  <a16:creationId xmlns:a16="http://schemas.microsoft.com/office/drawing/2014/main" id="{D59F8E5A-ABB7-42FE-B496-A121D08F6DC5}"/>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ïṣľíḑé">
              <a:extLst>
                <a:ext uri="{FF2B5EF4-FFF2-40B4-BE49-F238E27FC236}">
                  <a16:creationId xmlns:a16="http://schemas.microsoft.com/office/drawing/2014/main" id="{5FAED763-61BD-4C4D-9758-51F41B2D5F89}"/>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îşḻîḑè">
              <a:extLst>
                <a:ext uri="{FF2B5EF4-FFF2-40B4-BE49-F238E27FC236}">
                  <a16:creationId xmlns:a16="http://schemas.microsoft.com/office/drawing/2014/main" id="{55A56B52-B3CC-4D0E-92FD-BAD424A4FBDE}"/>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8" name="iṣḷiḓê">
              <a:extLst>
                <a:ext uri="{FF2B5EF4-FFF2-40B4-BE49-F238E27FC236}">
                  <a16:creationId xmlns:a16="http://schemas.microsoft.com/office/drawing/2014/main" id="{5D6E63A3-FDB0-4D40-A62E-06EADE367768}"/>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işļídè">
              <a:extLst>
                <a:ext uri="{FF2B5EF4-FFF2-40B4-BE49-F238E27FC236}">
                  <a16:creationId xmlns:a16="http://schemas.microsoft.com/office/drawing/2014/main" id="{A0CE6304-32A2-4796-A50C-2017884D6F58}"/>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27590278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标题幻灯片">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178827"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0" name="Slide Number Placeholder 5">
            <a:extLst>
              <a:ext uri="{FF2B5EF4-FFF2-40B4-BE49-F238E27FC236}">
                <a16:creationId xmlns:a16="http://schemas.microsoft.com/office/drawing/2014/main" id="{FC7F4D20-8726-4020-962B-4777058CFE6B}"/>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sp>
        <p:nvSpPr>
          <p:cNvPr id="131" name="Picture Placeholder 7">
            <a:extLst>
              <a:ext uri="{FF2B5EF4-FFF2-40B4-BE49-F238E27FC236}">
                <a16:creationId xmlns:a16="http://schemas.microsoft.com/office/drawing/2014/main" id="{920F9D10-CBBF-4F31-AFC2-65F0219CE2A2}"/>
              </a:ext>
            </a:extLst>
          </p:cNvPr>
          <p:cNvSpPr>
            <a:spLocks noGrp="1"/>
          </p:cNvSpPr>
          <p:nvPr>
            <p:ph type="pic" sz="quarter" idx="19"/>
          </p:nvPr>
        </p:nvSpPr>
        <p:spPr>
          <a:xfrm>
            <a:off x="2423806"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3" name="Picture Placeholder 7">
            <a:extLst>
              <a:ext uri="{FF2B5EF4-FFF2-40B4-BE49-F238E27FC236}">
                <a16:creationId xmlns:a16="http://schemas.microsoft.com/office/drawing/2014/main" id="{39885A85-BAAF-432A-BE99-23ED1CDC4A35}"/>
              </a:ext>
            </a:extLst>
          </p:cNvPr>
          <p:cNvSpPr>
            <a:spLocks noGrp="1"/>
          </p:cNvSpPr>
          <p:nvPr>
            <p:ph type="pic" sz="quarter" idx="20"/>
          </p:nvPr>
        </p:nvSpPr>
        <p:spPr>
          <a:xfrm>
            <a:off x="4668785"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5" name="Picture Placeholder 7">
            <a:extLst>
              <a:ext uri="{FF2B5EF4-FFF2-40B4-BE49-F238E27FC236}">
                <a16:creationId xmlns:a16="http://schemas.microsoft.com/office/drawing/2014/main" id="{5D863B0D-2626-4359-9DFB-B79D8DA1895E}"/>
              </a:ext>
            </a:extLst>
          </p:cNvPr>
          <p:cNvSpPr>
            <a:spLocks noGrp="1"/>
          </p:cNvSpPr>
          <p:nvPr>
            <p:ph type="pic" sz="quarter" idx="21"/>
          </p:nvPr>
        </p:nvSpPr>
        <p:spPr>
          <a:xfrm>
            <a:off x="6913764"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grpSp>
        <p:nvGrpSpPr>
          <p:cNvPr id="38" name="组合 37">
            <a:extLst>
              <a:ext uri="{FF2B5EF4-FFF2-40B4-BE49-F238E27FC236}">
                <a16:creationId xmlns:a16="http://schemas.microsoft.com/office/drawing/2014/main" id="{E717DBFF-001B-4026-AB07-BE514B6903F9}"/>
              </a:ext>
            </a:extLst>
          </p:cNvPr>
          <p:cNvGrpSpPr/>
          <p:nvPr userDrawn="1"/>
        </p:nvGrpSpPr>
        <p:grpSpPr>
          <a:xfrm>
            <a:off x="207378" y="4666267"/>
            <a:ext cx="1253123" cy="407703"/>
            <a:chOff x="3302807" y="1034911"/>
            <a:chExt cx="2457878" cy="799669"/>
          </a:xfrm>
          <a:solidFill>
            <a:schemeClr val="accent1"/>
          </a:solidFill>
        </p:grpSpPr>
        <p:sp>
          <p:nvSpPr>
            <p:cNvPr id="39" name="íṡḷîḍê">
              <a:extLst>
                <a:ext uri="{FF2B5EF4-FFF2-40B4-BE49-F238E27FC236}">
                  <a16:creationId xmlns:a16="http://schemas.microsoft.com/office/drawing/2014/main" id="{0DD47574-FF2D-45D6-BA61-3732DA82D113}"/>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ŝḻiḍè">
              <a:extLst>
                <a:ext uri="{FF2B5EF4-FFF2-40B4-BE49-F238E27FC236}">
                  <a16:creationId xmlns:a16="http://schemas.microsoft.com/office/drawing/2014/main" id="{A9004421-430D-4FCC-B51B-EEAB610D1B88}"/>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1iďê">
              <a:extLst>
                <a:ext uri="{FF2B5EF4-FFF2-40B4-BE49-F238E27FC236}">
                  <a16:creationId xmlns:a16="http://schemas.microsoft.com/office/drawing/2014/main" id="{DEB657F6-0359-4123-815D-60EE29D726DE}"/>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ḷíḓe">
              <a:extLst>
                <a:ext uri="{FF2B5EF4-FFF2-40B4-BE49-F238E27FC236}">
                  <a16:creationId xmlns:a16="http://schemas.microsoft.com/office/drawing/2014/main" id="{73EEC3DC-7C79-4752-8030-7D721924B3F3}"/>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îş1íḍé">
              <a:extLst>
                <a:ext uri="{FF2B5EF4-FFF2-40B4-BE49-F238E27FC236}">
                  <a16:creationId xmlns:a16="http://schemas.microsoft.com/office/drawing/2014/main" id="{44CA786F-3834-4818-8127-BA1156C605B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išḻïde">
              <a:extLst>
                <a:ext uri="{FF2B5EF4-FFF2-40B4-BE49-F238E27FC236}">
                  <a16:creationId xmlns:a16="http://schemas.microsoft.com/office/drawing/2014/main" id="{C0BFCD5C-FA35-483D-85D2-631D5BC5ED6D}"/>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1ïḓè">
              <a:extLst>
                <a:ext uri="{FF2B5EF4-FFF2-40B4-BE49-F238E27FC236}">
                  <a16:creationId xmlns:a16="http://schemas.microsoft.com/office/drawing/2014/main" id="{F58A4A70-73D9-4430-926D-787EE4C37F9D}"/>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ïṩlïďê">
              <a:extLst>
                <a:ext uri="{FF2B5EF4-FFF2-40B4-BE49-F238E27FC236}">
                  <a16:creationId xmlns:a16="http://schemas.microsoft.com/office/drawing/2014/main" id="{70BF357B-902B-4CFA-B1CF-605CB9C2CE68}"/>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íSliḋê">
              <a:extLst>
                <a:ext uri="{FF2B5EF4-FFF2-40B4-BE49-F238E27FC236}">
                  <a16:creationId xmlns:a16="http://schemas.microsoft.com/office/drawing/2014/main" id="{091C38E1-4ABF-4280-AB85-D2D58ADFBB28}"/>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sļîdè">
              <a:extLst>
                <a:ext uri="{FF2B5EF4-FFF2-40B4-BE49-F238E27FC236}">
                  <a16:creationId xmlns:a16="http://schemas.microsoft.com/office/drawing/2014/main" id="{07220F38-7836-47F3-9E9B-D97FF4C01A43}"/>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îSlíḋé">
              <a:extLst>
                <a:ext uri="{FF2B5EF4-FFF2-40B4-BE49-F238E27FC236}">
                  <a16:creationId xmlns:a16="http://schemas.microsoft.com/office/drawing/2014/main" id="{DEE17EEC-8386-4A4C-A0FE-9F6AD8AF4E34}"/>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ŝ1ïḓê">
              <a:extLst>
                <a:ext uri="{FF2B5EF4-FFF2-40B4-BE49-F238E27FC236}">
                  <a16:creationId xmlns:a16="http://schemas.microsoft.com/office/drawing/2014/main" id="{DB03FF16-16F3-43E0-B974-E022981DCECC}"/>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ï$ľíḑè">
              <a:extLst>
                <a:ext uri="{FF2B5EF4-FFF2-40B4-BE49-F238E27FC236}">
                  <a16:creationId xmlns:a16="http://schemas.microsoft.com/office/drawing/2014/main" id="{4B904737-97B1-4C82-B8C8-B1C8DDCC69FB}"/>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ïṧ1íḓè">
              <a:extLst>
                <a:ext uri="{FF2B5EF4-FFF2-40B4-BE49-F238E27FC236}">
                  <a16:creationId xmlns:a16="http://schemas.microsoft.com/office/drawing/2014/main" id="{A9473D46-7841-4FCA-89D8-A4FFA2A2A92A}"/>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şļïḑê">
              <a:extLst>
                <a:ext uri="{FF2B5EF4-FFF2-40B4-BE49-F238E27FC236}">
                  <a16:creationId xmlns:a16="http://schemas.microsoft.com/office/drawing/2014/main" id="{2483334C-7564-4846-829E-F060A4E46BEE}"/>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îŝ1îdé">
              <a:extLst>
                <a:ext uri="{FF2B5EF4-FFF2-40B4-BE49-F238E27FC236}">
                  <a16:creationId xmlns:a16="http://schemas.microsoft.com/office/drawing/2014/main" id="{6DC9F55D-A216-44AB-9A83-609EBE4FD204}"/>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iṩlîḍe">
              <a:extLst>
                <a:ext uri="{FF2B5EF4-FFF2-40B4-BE49-F238E27FC236}">
                  <a16:creationId xmlns:a16="http://schemas.microsoft.com/office/drawing/2014/main" id="{03A64B63-485A-43D1-9889-B3A1FE8B7E53}"/>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ïṣlíḋe">
              <a:extLst>
                <a:ext uri="{FF2B5EF4-FFF2-40B4-BE49-F238E27FC236}">
                  <a16:creationId xmlns:a16="http://schemas.microsoft.com/office/drawing/2014/main" id="{537AA95C-199B-4B39-A19F-7F22EF40BD1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ísļiďè">
              <a:extLst>
                <a:ext uri="{FF2B5EF4-FFF2-40B4-BE49-F238E27FC236}">
                  <a16:creationId xmlns:a16="http://schemas.microsoft.com/office/drawing/2014/main" id="{CE879E64-B261-4498-A7AB-10E1FEC4F674}"/>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íṡlïde">
              <a:extLst>
                <a:ext uri="{FF2B5EF4-FFF2-40B4-BE49-F238E27FC236}">
                  <a16:creationId xmlns:a16="http://schemas.microsoft.com/office/drawing/2014/main" id="{6E54092F-65E4-49E2-BE25-8DE102D82C63}"/>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lide">
              <a:extLst>
                <a:ext uri="{FF2B5EF4-FFF2-40B4-BE49-F238E27FC236}">
                  <a16:creationId xmlns:a16="http://schemas.microsoft.com/office/drawing/2014/main" id="{EA81D8DE-B9FE-49FC-9EB5-A098D0FA08CD}"/>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îs1ïde">
              <a:extLst>
                <a:ext uri="{FF2B5EF4-FFF2-40B4-BE49-F238E27FC236}">
                  <a16:creationId xmlns:a16="http://schemas.microsoft.com/office/drawing/2014/main" id="{788C296D-F696-4511-AAC8-C43522309F8B}"/>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i$ľïḑe">
              <a:extLst>
                <a:ext uri="{FF2B5EF4-FFF2-40B4-BE49-F238E27FC236}">
                  <a16:creationId xmlns:a16="http://schemas.microsoft.com/office/drawing/2014/main" id="{7DDE60B1-D100-48B5-AEC3-C1A26AFC23D2}"/>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iŝļíḍè">
              <a:extLst>
                <a:ext uri="{FF2B5EF4-FFF2-40B4-BE49-F238E27FC236}">
                  <a16:creationId xmlns:a16="http://schemas.microsoft.com/office/drawing/2014/main" id="{C14611D3-878E-4AC6-9A85-C7BC4C1045CF}"/>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íṩḻîḋê">
              <a:extLst>
                <a:ext uri="{FF2B5EF4-FFF2-40B4-BE49-F238E27FC236}">
                  <a16:creationId xmlns:a16="http://schemas.microsoft.com/office/drawing/2014/main" id="{6A683175-CB35-426F-9ED0-04196D094C13}"/>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íṡľiḑê">
              <a:extLst>
                <a:ext uri="{FF2B5EF4-FFF2-40B4-BE49-F238E27FC236}">
                  <a16:creationId xmlns:a16="http://schemas.microsoft.com/office/drawing/2014/main" id="{1B3D038D-05D3-44A1-88E2-4ED7F61C7335}"/>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ṥļiḓe">
              <a:extLst>
                <a:ext uri="{FF2B5EF4-FFF2-40B4-BE49-F238E27FC236}">
                  <a16:creationId xmlns:a16="http://schemas.microsoft.com/office/drawing/2014/main" id="{6C448F0E-44C6-45D5-93E8-5D4387E13383}"/>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iŝ1îḋé">
              <a:extLst>
                <a:ext uri="{FF2B5EF4-FFF2-40B4-BE49-F238E27FC236}">
                  <a16:creationId xmlns:a16="http://schemas.microsoft.com/office/drawing/2014/main" id="{DB4F713C-D36B-413C-83FB-156840C12ACB}"/>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ṩḷiḓè">
              <a:extLst>
                <a:ext uri="{FF2B5EF4-FFF2-40B4-BE49-F238E27FC236}">
                  <a16:creationId xmlns:a16="http://schemas.microsoft.com/office/drawing/2014/main" id="{4EEFD242-E879-4A10-B43C-8ECE667BAB4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ṥ1ïďé">
              <a:extLst>
                <a:ext uri="{FF2B5EF4-FFF2-40B4-BE49-F238E27FC236}">
                  <a16:creationId xmlns:a16="http://schemas.microsoft.com/office/drawing/2014/main" id="{C5CDA6D4-1247-459A-884E-C72464AAB15F}"/>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iSḷiḍé">
              <a:extLst>
                <a:ext uri="{FF2B5EF4-FFF2-40B4-BE49-F238E27FC236}">
                  <a16:creationId xmlns:a16="http://schemas.microsoft.com/office/drawing/2014/main" id="{3346FAE4-DCCE-4E92-9A37-1E08920B7F59}"/>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îşļíďê">
              <a:extLst>
                <a:ext uri="{FF2B5EF4-FFF2-40B4-BE49-F238E27FC236}">
                  <a16:creationId xmlns:a16="http://schemas.microsoft.com/office/drawing/2014/main" id="{F9EC80CE-2B64-4A32-AD22-BFB95663B4DC}"/>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2" name="îš1íḍê">
              <a:extLst>
                <a:ext uri="{FF2B5EF4-FFF2-40B4-BE49-F238E27FC236}">
                  <a16:creationId xmlns:a16="http://schemas.microsoft.com/office/drawing/2014/main" id="{EA530490-97DD-4334-A644-BB472000A22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3" name="íŝliḓê">
              <a:extLst>
                <a:ext uri="{FF2B5EF4-FFF2-40B4-BE49-F238E27FC236}">
                  <a16:creationId xmlns:a16="http://schemas.microsoft.com/office/drawing/2014/main" id="{72C686D1-C254-4A4E-ADF7-E2ABD7A4F680}"/>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4" name="iṡļiḍe">
              <a:extLst>
                <a:ext uri="{FF2B5EF4-FFF2-40B4-BE49-F238E27FC236}">
                  <a16:creationId xmlns:a16="http://schemas.microsoft.com/office/drawing/2014/main" id="{2085034B-02B8-446B-9DE9-CFE25DE438B0}"/>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5" name="ï$ļïdé">
              <a:extLst>
                <a:ext uri="{FF2B5EF4-FFF2-40B4-BE49-F238E27FC236}">
                  <a16:creationId xmlns:a16="http://schemas.microsoft.com/office/drawing/2014/main" id="{ED7FF3D3-533E-40EB-8C3C-7ACEAB609E82}"/>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6" name="íšlíḓe">
              <a:extLst>
                <a:ext uri="{FF2B5EF4-FFF2-40B4-BE49-F238E27FC236}">
                  <a16:creationId xmlns:a16="http://schemas.microsoft.com/office/drawing/2014/main" id="{4B66A7D6-E004-4DEB-A333-8F1781C8BA82}"/>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7" name="ïṣļïḍê">
              <a:extLst>
                <a:ext uri="{FF2B5EF4-FFF2-40B4-BE49-F238E27FC236}">
                  <a16:creationId xmlns:a16="http://schemas.microsoft.com/office/drawing/2014/main" id="{B4922DEA-0C0F-4906-A14A-B3EB1D6E5A5C}"/>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8" name="ís1íḍe">
              <a:extLst>
                <a:ext uri="{FF2B5EF4-FFF2-40B4-BE49-F238E27FC236}">
                  <a16:creationId xmlns:a16="http://schemas.microsoft.com/office/drawing/2014/main" id="{928C5D87-94D1-4023-817C-5C392632E1BC}"/>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9" name="íşlïḋe">
              <a:extLst>
                <a:ext uri="{FF2B5EF4-FFF2-40B4-BE49-F238E27FC236}">
                  <a16:creationId xmlns:a16="http://schemas.microsoft.com/office/drawing/2014/main" id="{94D36301-D005-445A-8DAC-A56C31728D3D}"/>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0" name="iŝļîḍé">
              <a:extLst>
                <a:ext uri="{FF2B5EF4-FFF2-40B4-BE49-F238E27FC236}">
                  <a16:creationId xmlns:a16="http://schemas.microsoft.com/office/drawing/2014/main" id="{3DFD2540-4994-4A93-AA7E-B032F668F3A7}"/>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1" name="íṧḷídé">
              <a:extLst>
                <a:ext uri="{FF2B5EF4-FFF2-40B4-BE49-F238E27FC236}">
                  <a16:creationId xmlns:a16="http://schemas.microsoft.com/office/drawing/2014/main" id="{6327977E-3CCD-4707-B59D-8CAC8B9891EC}"/>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2" name="îSḻiḋe">
              <a:extLst>
                <a:ext uri="{FF2B5EF4-FFF2-40B4-BE49-F238E27FC236}">
                  <a16:creationId xmlns:a16="http://schemas.microsoft.com/office/drawing/2014/main" id="{AA22A11B-68FA-4CED-B2E4-E0A59BD6C180}"/>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3" name="í$ḻîḓè">
              <a:extLst>
                <a:ext uri="{FF2B5EF4-FFF2-40B4-BE49-F238E27FC236}">
                  <a16:creationId xmlns:a16="http://schemas.microsoft.com/office/drawing/2014/main" id="{67808758-399D-4C77-AA4D-90DF06EE620C}"/>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4" name="ïŝḷíḍe">
              <a:extLst>
                <a:ext uri="{FF2B5EF4-FFF2-40B4-BE49-F238E27FC236}">
                  <a16:creationId xmlns:a16="http://schemas.microsoft.com/office/drawing/2014/main" id="{88414F96-592C-4634-802C-CE0DFB40894A}"/>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5" name="íṩļiḋe">
              <a:extLst>
                <a:ext uri="{FF2B5EF4-FFF2-40B4-BE49-F238E27FC236}">
                  <a16:creationId xmlns:a16="http://schemas.microsoft.com/office/drawing/2014/main" id="{2B878D9A-9EF1-49F2-8614-8562EDA917DA}"/>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6" name="îṡlïḍé">
              <a:extLst>
                <a:ext uri="{FF2B5EF4-FFF2-40B4-BE49-F238E27FC236}">
                  <a16:creationId xmlns:a16="http://schemas.microsoft.com/office/drawing/2014/main" id="{BA6753FD-87B7-494E-8898-284631CEF488}"/>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7" name="iS1îḓè">
              <a:extLst>
                <a:ext uri="{FF2B5EF4-FFF2-40B4-BE49-F238E27FC236}">
                  <a16:creationId xmlns:a16="http://schemas.microsoft.com/office/drawing/2014/main" id="{8EA27291-7EFF-4BCA-AA01-EB2429305A3A}"/>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íṡḷiḑê">
              <a:extLst>
                <a:ext uri="{FF2B5EF4-FFF2-40B4-BE49-F238E27FC236}">
                  <a16:creationId xmlns:a16="http://schemas.microsoft.com/office/drawing/2014/main" id="{CC1054B6-00CB-4594-A2B8-E9A0593D46DF}"/>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ṩ1íḓê">
              <a:extLst>
                <a:ext uri="{FF2B5EF4-FFF2-40B4-BE49-F238E27FC236}">
                  <a16:creationId xmlns:a16="http://schemas.microsoft.com/office/drawing/2014/main" id="{203ED823-C0E5-4BBB-A922-7A3D4167DB72}"/>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ïşľïďé">
              <a:extLst>
                <a:ext uri="{FF2B5EF4-FFF2-40B4-BE49-F238E27FC236}">
                  <a16:creationId xmlns:a16="http://schemas.microsoft.com/office/drawing/2014/main" id="{D301BC67-8C42-4C7C-B749-3998A0EDA169}"/>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ïśḷïḍê">
              <a:extLst>
                <a:ext uri="{FF2B5EF4-FFF2-40B4-BE49-F238E27FC236}">
                  <a16:creationId xmlns:a16="http://schemas.microsoft.com/office/drawing/2014/main" id="{E63E7E34-F019-41D5-A2CD-14FDC410D84A}"/>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ïṡḷíḑé">
              <a:extLst>
                <a:ext uri="{FF2B5EF4-FFF2-40B4-BE49-F238E27FC236}">
                  <a16:creationId xmlns:a16="http://schemas.microsoft.com/office/drawing/2014/main" id="{42C71FF1-03B4-4D86-8194-7739F9E730B9}"/>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śḻíde">
              <a:extLst>
                <a:ext uri="{FF2B5EF4-FFF2-40B4-BE49-F238E27FC236}">
                  <a16:creationId xmlns:a16="http://schemas.microsoft.com/office/drawing/2014/main" id="{CC8ABDEB-A6A4-43B9-BE23-62EEB646AD28}"/>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í$ḻîdê">
              <a:extLst>
                <a:ext uri="{FF2B5EF4-FFF2-40B4-BE49-F238E27FC236}">
                  <a16:creationId xmlns:a16="http://schemas.microsoft.com/office/drawing/2014/main" id="{BA99969F-9A92-47F2-A703-3F50EC1E2D9F}"/>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5" name="iṩḷídé">
              <a:extLst>
                <a:ext uri="{FF2B5EF4-FFF2-40B4-BE49-F238E27FC236}">
                  <a16:creationId xmlns:a16="http://schemas.microsoft.com/office/drawing/2014/main" id="{21EC1E02-3BD3-4B05-B580-4497A87485D8}"/>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iślíḓè">
              <a:extLst>
                <a:ext uri="{FF2B5EF4-FFF2-40B4-BE49-F238E27FC236}">
                  <a16:creationId xmlns:a16="http://schemas.microsoft.com/office/drawing/2014/main" id="{9A2778B1-0BA6-4067-9572-058195694710}"/>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îṥ1ïḋe">
              <a:extLst>
                <a:ext uri="{FF2B5EF4-FFF2-40B4-BE49-F238E27FC236}">
                  <a16:creationId xmlns:a16="http://schemas.microsoft.com/office/drawing/2014/main" id="{C2923D8F-37FE-41F6-BEEB-BD49B86F1012}"/>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ṧḷídè">
              <a:extLst>
                <a:ext uri="{FF2B5EF4-FFF2-40B4-BE49-F238E27FC236}">
                  <a16:creationId xmlns:a16="http://schemas.microsoft.com/office/drawing/2014/main" id="{326D2230-641A-4DCD-A266-B1CF64B8D611}"/>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ṩḷíḍé">
              <a:extLst>
                <a:ext uri="{FF2B5EF4-FFF2-40B4-BE49-F238E27FC236}">
                  <a16:creationId xmlns:a16="http://schemas.microsoft.com/office/drawing/2014/main" id="{1A0A507C-2D40-443E-AA88-A0C4A9F69F1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ï$liḓê">
              <a:extLst>
                <a:ext uri="{FF2B5EF4-FFF2-40B4-BE49-F238E27FC236}">
                  <a16:creationId xmlns:a16="http://schemas.microsoft.com/office/drawing/2014/main" id="{C55D3847-0136-4E19-AA3B-C8AC3E000918}"/>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1" name="iṩlidè">
              <a:extLst>
                <a:ext uri="{FF2B5EF4-FFF2-40B4-BE49-F238E27FC236}">
                  <a16:creationId xmlns:a16="http://schemas.microsoft.com/office/drawing/2014/main" id="{B81B7044-51D5-4B60-91C8-100F16F568D5}"/>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ṧļîḓé">
              <a:extLst>
                <a:ext uri="{FF2B5EF4-FFF2-40B4-BE49-F238E27FC236}">
                  <a16:creationId xmlns:a16="http://schemas.microsoft.com/office/drawing/2014/main" id="{746FBDFE-A14C-4BB2-AF3F-6CACB9FAF703}"/>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iṩḻîḑè">
              <a:extLst>
                <a:ext uri="{FF2B5EF4-FFF2-40B4-BE49-F238E27FC236}">
                  <a16:creationId xmlns:a16="http://schemas.microsoft.com/office/drawing/2014/main" id="{260C5C8F-84D5-4691-A2A2-6A00CD54E882}"/>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ïṣľíḑé">
              <a:extLst>
                <a:ext uri="{FF2B5EF4-FFF2-40B4-BE49-F238E27FC236}">
                  <a16:creationId xmlns:a16="http://schemas.microsoft.com/office/drawing/2014/main" id="{34CECB6F-A4C2-4020-BD27-8D2C545FA011}"/>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şḻîḑè">
              <a:extLst>
                <a:ext uri="{FF2B5EF4-FFF2-40B4-BE49-F238E27FC236}">
                  <a16:creationId xmlns:a16="http://schemas.microsoft.com/office/drawing/2014/main" id="{493903AF-5D79-451F-9AF2-AAB77CD19EFA}"/>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6" name="iṣḷiḓê">
              <a:extLst>
                <a:ext uri="{FF2B5EF4-FFF2-40B4-BE49-F238E27FC236}">
                  <a16:creationId xmlns:a16="http://schemas.microsoft.com/office/drawing/2014/main" id="{B946549A-BEF3-4F64-A12E-3549B7118BE8}"/>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işļídè">
              <a:extLst>
                <a:ext uri="{FF2B5EF4-FFF2-40B4-BE49-F238E27FC236}">
                  <a16:creationId xmlns:a16="http://schemas.microsoft.com/office/drawing/2014/main" id="{8340BFE0-B7AB-4C90-A0E6-08D61354312B}"/>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14741951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658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698C12-413D-45C0-9AD9-C72A6D11CD69}" type="datetime1">
              <a:rPr lang="zh-CN" altLang="en-US" smtClean="0"/>
              <a:t>2021/12/2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6806132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8AF178-7028-46B8-B227-1B7A5FDAC3B5}" type="datetime1">
              <a:rPr lang="zh-CN" altLang="en-US" smtClean="0"/>
              <a:t>2021/12/2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0661076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CCFC36B-FEB6-4842-88BA-8D822531BFD4}" type="datetime1">
              <a:rPr lang="zh-CN" altLang="en-US" smtClean="0"/>
              <a:t>2021/12/2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5787122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414BC2-D1DD-4487-BC9B-263F1385394B}" type="datetime1">
              <a:rPr lang="zh-CN" altLang="en-US" smtClean="0"/>
              <a:t>2021/12/2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17958312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A0BF5D-1EA0-43A9-8B73-E8769F776C4E}" type="datetime1">
              <a:rPr lang="zh-CN" altLang="en-US" smtClean="0"/>
              <a:t>2021/12/2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160435270"/>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9" r:id="rId3"/>
    <p:sldLayoutId id="2147483678"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21.xml"/><Relationship Id="rId7"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69BAA8C-F1CF-469B-AD82-6294AFDB3A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839" y="253980"/>
            <a:ext cx="6952788" cy="4635540"/>
          </a:xfrm>
          <a:prstGeom prst="rect">
            <a:avLst/>
          </a:prstGeom>
          <a:effectLst>
            <a:outerShdw blurRad="406400" dist="139700" dir="2700000" sx="102000" sy="102000" algn="tl" rotWithShape="0">
              <a:prstClr val="black">
                <a:alpha val="40000"/>
              </a:prstClr>
            </a:outerShdw>
          </a:effectLst>
        </p:spPr>
      </p:pic>
      <p:sp>
        <p:nvSpPr>
          <p:cNvPr id="7" name="矩形 6">
            <a:extLst>
              <a:ext uri="{FF2B5EF4-FFF2-40B4-BE49-F238E27FC236}">
                <a16:creationId xmlns:a16="http://schemas.microsoft.com/office/drawing/2014/main" id="{26045A66-852D-43EC-9A4A-D7898EACD0CA}"/>
              </a:ext>
            </a:extLst>
          </p:cNvPr>
          <p:cNvSpPr/>
          <p:nvPr/>
        </p:nvSpPr>
        <p:spPr>
          <a:xfrm>
            <a:off x="1074839" y="253980"/>
            <a:ext cx="6952789" cy="46355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211761" y="2226879"/>
            <a:ext cx="6726838" cy="369332"/>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1800" b="1" spc="300" dirty="0">
                <a:solidFill>
                  <a:schemeClr val="accent1"/>
                </a:solidFill>
                <a:latin typeface="+mj-ea"/>
                <a:ea typeface="+mj-ea"/>
                <a:cs typeface="Times New Roman" panose="02020603050405020304" pitchFamily="18" charset="0"/>
                <a:sym typeface="Calibri" panose="020F0502020204030204" pitchFamily="34" charset="0"/>
              </a:rPr>
              <a:t>Kaggle: PUBG Finish Placement Prediction</a:t>
            </a:r>
            <a:endParaRPr lang="zh-CN" altLang="en-US" sz="1800" b="1" spc="300" dirty="0">
              <a:solidFill>
                <a:schemeClr val="accent1"/>
              </a:solidFill>
              <a:latin typeface="+mj-ea"/>
              <a:ea typeface="+mj-ea"/>
              <a:cs typeface="Times New Roman" panose="02020603050405020304" pitchFamily="18" charset="0"/>
              <a:sym typeface="Calibri" panose="020F0502020204030204" pitchFamily="34" charset="0"/>
            </a:endParaRPr>
          </a:p>
        </p:txBody>
      </p:sp>
      <p:sp>
        <p:nvSpPr>
          <p:cNvPr id="67" name="椭圆 66"/>
          <p:cNvSpPr/>
          <p:nvPr/>
        </p:nvSpPr>
        <p:spPr>
          <a:xfrm>
            <a:off x="3694316" y="3063001"/>
            <a:ext cx="351052" cy="3510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1"/>
              </a:solidFill>
            </a:endParaRPr>
          </a:p>
        </p:txBody>
      </p:sp>
      <p:sp>
        <p:nvSpPr>
          <p:cNvPr id="68" name="文本框 6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114003" y="3078395"/>
            <a:ext cx="2071900"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2021.11.3</a:t>
            </a:r>
            <a:endParaRPr lang="zh-CN" altLang="en-US"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endParaRPr>
          </a:p>
        </p:txBody>
      </p:sp>
      <p:sp>
        <p:nvSpPr>
          <p:cNvPr id="69" name="椭圆 68"/>
          <p:cNvSpPr/>
          <p:nvPr/>
        </p:nvSpPr>
        <p:spPr>
          <a:xfrm>
            <a:off x="3694316" y="3652141"/>
            <a:ext cx="351052" cy="3510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1"/>
              </a:solidFill>
            </a:endParaRPr>
          </a:p>
        </p:txBody>
      </p:sp>
      <p:sp>
        <p:nvSpPr>
          <p:cNvPr id="70" name="文本框 6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114003" y="3670002"/>
            <a:ext cx="2672824"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郑康 、梅杭、徐鸿飞、张泽岩</a:t>
            </a:r>
          </a:p>
        </p:txBody>
      </p:sp>
      <p:grpSp>
        <p:nvGrpSpPr>
          <p:cNvPr id="72" name="Group 59"/>
          <p:cNvGrpSpPr>
            <a:grpSpLocks noChangeAspect="1"/>
          </p:cNvGrpSpPr>
          <p:nvPr/>
        </p:nvGrpSpPr>
        <p:grpSpPr bwMode="auto">
          <a:xfrm>
            <a:off x="3764089" y="3113206"/>
            <a:ext cx="218168" cy="238153"/>
            <a:chOff x="1066" y="1985"/>
            <a:chExt cx="262" cy="286"/>
          </a:xfrm>
          <a:solidFill>
            <a:schemeClr val="bg1"/>
          </a:solidFill>
        </p:grpSpPr>
        <p:sp>
          <p:nvSpPr>
            <p:cNvPr id="74" name="Freeform 60"/>
            <p:cNvSpPr>
              <a:spLocks noEditPoints="1"/>
            </p:cNvSpPr>
            <p:nvPr/>
          </p:nvSpPr>
          <p:spPr bwMode="auto">
            <a:xfrm>
              <a:off x="1066" y="2005"/>
              <a:ext cx="262" cy="266"/>
            </a:xfrm>
            <a:custGeom>
              <a:avLst/>
              <a:gdLst>
                <a:gd name="T0" fmla="*/ 572 w 642"/>
                <a:gd name="T1" fmla="*/ 655 h 655"/>
                <a:gd name="T2" fmla="*/ 70 w 642"/>
                <a:gd name="T3" fmla="*/ 655 h 655"/>
                <a:gd name="T4" fmla="*/ 19 w 642"/>
                <a:gd name="T5" fmla="*/ 630 h 655"/>
                <a:gd name="T6" fmla="*/ 0 w 642"/>
                <a:gd name="T7" fmla="*/ 575 h 655"/>
                <a:gd name="T8" fmla="*/ 0 w 642"/>
                <a:gd name="T9" fmla="*/ 80 h 655"/>
                <a:gd name="T10" fmla="*/ 19 w 642"/>
                <a:gd name="T11" fmla="*/ 25 h 655"/>
                <a:gd name="T12" fmla="*/ 70 w 642"/>
                <a:gd name="T13" fmla="*/ 0 h 655"/>
                <a:gd name="T14" fmla="*/ 93 w 642"/>
                <a:gd name="T15" fmla="*/ 0 h 655"/>
                <a:gd name="T16" fmla="*/ 111 w 642"/>
                <a:gd name="T17" fmla="*/ 18 h 655"/>
                <a:gd name="T18" fmla="*/ 93 w 642"/>
                <a:gd name="T19" fmla="*/ 36 h 655"/>
                <a:gd name="T20" fmla="*/ 70 w 642"/>
                <a:gd name="T21" fmla="*/ 36 h 655"/>
                <a:gd name="T22" fmla="*/ 47 w 642"/>
                <a:gd name="T23" fmla="*/ 48 h 655"/>
                <a:gd name="T24" fmla="*/ 36 w 642"/>
                <a:gd name="T25" fmla="*/ 80 h 655"/>
                <a:gd name="T26" fmla="*/ 36 w 642"/>
                <a:gd name="T27" fmla="*/ 575 h 655"/>
                <a:gd name="T28" fmla="*/ 47 w 642"/>
                <a:gd name="T29" fmla="*/ 607 h 655"/>
                <a:gd name="T30" fmla="*/ 70 w 642"/>
                <a:gd name="T31" fmla="*/ 619 h 655"/>
                <a:gd name="T32" fmla="*/ 572 w 642"/>
                <a:gd name="T33" fmla="*/ 619 h 655"/>
                <a:gd name="T34" fmla="*/ 595 w 642"/>
                <a:gd name="T35" fmla="*/ 607 h 655"/>
                <a:gd name="T36" fmla="*/ 606 w 642"/>
                <a:gd name="T37" fmla="*/ 575 h 655"/>
                <a:gd name="T38" fmla="*/ 606 w 642"/>
                <a:gd name="T39" fmla="*/ 80 h 655"/>
                <a:gd name="T40" fmla="*/ 595 w 642"/>
                <a:gd name="T41" fmla="*/ 48 h 655"/>
                <a:gd name="T42" fmla="*/ 572 w 642"/>
                <a:gd name="T43" fmla="*/ 36 h 655"/>
                <a:gd name="T44" fmla="*/ 547 w 642"/>
                <a:gd name="T45" fmla="*/ 36 h 655"/>
                <a:gd name="T46" fmla="*/ 529 w 642"/>
                <a:gd name="T47" fmla="*/ 18 h 655"/>
                <a:gd name="T48" fmla="*/ 547 w 642"/>
                <a:gd name="T49" fmla="*/ 0 h 655"/>
                <a:gd name="T50" fmla="*/ 572 w 642"/>
                <a:gd name="T51" fmla="*/ 0 h 655"/>
                <a:gd name="T52" fmla="*/ 622 w 642"/>
                <a:gd name="T53" fmla="*/ 25 h 655"/>
                <a:gd name="T54" fmla="*/ 642 w 642"/>
                <a:gd name="T55" fmla="*/ 80 h 655"/>
                <a:gd name="T56" fmla="*/ 642 w 642"/>
                <a:gd name="T57" fmla="*/ 575 h 655"/>
                <a:gd name="T58" fmla="*/ 622 w 642"/>
                <a:gd name="T59" fmla="*/ 630 h 655"/>
                <a:gd name="T60" fmla="*/ 572 w 642"/>
                <a:gd name="T61" fmla="*/ 655 h 655"/>
                <a:gd name="T62" fmla="*/ 418 w 642"/>
                <a:gd name="T63" fmla="*/ 36 h 655"/>
                <a:gd name="T64" fmla="*/ 224 w 642"/>
                <a:gd name="T65" fmla="*/ 36 h 655"/>
                <a:gd name="T66" fmla="*/ 206 w 642"/>
                <a:gd name="T67" fmla="*/ 18 h 655"/>
                <a:gd name="T68" fmla="*/ 224 w 642"/>
                <a:gd name="T69" fmla="*/ 0 h 655"/>
                <a:gd name="T70" fmla="*/ 418 w 642"/>
                <a:gd name="T71" fmla="*/ 0 h 655"/>
                <a:gd name="T72" fmla="*/ 436 w 642"/>
                <a:gd name="T73" fmla="*/ 18 h 655"/>
                <a:gd name="T74" fmla="*/ 418 w 642"/>
                <a:gd name="T75" fmla="*/ 3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2" h="655">
                  <a:moveTo>
                    <a:pt x="572" y="655"/>
                  </a:moveTo>
                  <a:cubicBezTo>
                    <a:pt x="70" y="655"/>
                    <a:pt x="70" y="655"/>
                    <a:pt x="70" y="655"/>
                  </a:cubicBezTo>
                  <a:cubicBezTo>
                    <a:pt x="51" y="655"/>
                    <a:pt x="33" y="646"/>
                    <a:pt x="19" y="630"/>
                  </a:cubicBezTo>
                  <a:cubicBezTo>
                    <a:pt x="7" y="615"/>
                    <a:pt x="0" y="596"/>
                    <a:pt x="0" y="575"/>
                  </a:cubicBezTo>
                  <a:cubicBezTo>
                    <a:pt x="0" y="80"/>
                    <a:pt x="0" y="80"/>
                    <a:pt x="0" y="80"/>
                  </a:cubicBezTo>
                  <a:cubicBezTo>
                    <a:pt x="0" y="60"/>
                    <a:pt x="7" y="40"/>
                    <a:pt x="19" y="25"/>
                  </a:cubicBezTo>
                  <a:cubicBezTo>
                    <a:pt x="33" y="9"/>
                    <a:pt x="51" y="0"/>
                    <a:pt x="70" y="0"/>
                  </a:cubicBezTo>
                  <a:cubicBezTo>
                    <a:pt x="93" y="0"/>
                    <a:pt x="93" y="0"/>
                    <a:pt x="93" y="0"/>
                  </a:cubicBezTo>
                  <a:cubicBezTo>
                    <a:pt x="103" y="0"/>
                    <a:pt x="111" y="8"/>
                    <a:pt x="111" y="18"/>
                  </a:cubicBezTo>
                  <a:cubicBezTo>
                    <a:pt x="111" y="28"/>
                    <a:pt x="103" y="36"/>
                    <a:pt x="93" y="36"/>
                  </a:cubicBezTo>
                  <a:cubicBezTo>
                    <a:pt x="70" y="36"/>
                    <a:pt x="70" y="36"/>
                    <a:pt x="70" y="36"/>
                  </a:cubicBezTo>
                  <a:cubicBezTo>
                    <a:pt x="61" y="36"/>
                    <a:pt x="53" y="40"/>
                    <a:pt x="47" y="48"/>
                  </a:cubicBezTo>
                  <a:cubicBezTo>
                    <a:pt x="40" y="56"/>
                    <a:pt x="36" y="68"/>
                    <a:pt x="36" y="80"/>
                  </a:cubicBezTo>
                  <a:cubicBezTo>
                    <a:pt x="36" y="575"/>
                    <a:pt x="36" y="575"/>
                    <a:pt x="36" y="575"/>
                  </a:cubicBezTo>
                  <a:cubicBezTo>
                    <a:pt x="36" y="587"/>
                    <a:pt x="40" y="599"/>
                    <a:pt x="47" y="607"/>
                  </a:cubicBezTo>
                  <a:cubicBezTo>
                    <a:pt x="53" y="615"/>
                    <a:pt x="61" y="619"/>
                    <a:pt x="70" y="619"/>
                  </a:cubicBezTo>
                  <a:cubicBezTo>
                    <a:pt x="572" y="619"/>
                    <a:pt x="572" y="619"/>
                    <a:pt x="572" y="619"/>
                  </a:cubicBezTo>
                  <a:cubicBezTo>
                    <a:pt x="580" y="619"/>
                    <a:pt x="588" y="615"/>
                    <a:pt x="595" y="607"/>
                  </a:cubicBezTo>
                  <a:cubicBezTo>
                    <a:pt x="602" y="599"/>
                    <a:pt x="606" y="587"/>
                    <a:pt x="606" y="575"/>
                  </a:cubicBezTo>
                  <a:cubicBezTo>
                    <a:pt x="606" y="80"/>
                    <a:pt x="606" y="80"/>
                    <a:pt x="606" y="80"/>
                  </a:cubicBezTo>
                  <a:cubicBezTo>
                    <a:pt x="606" y="68"/>
                    <a:pt x="602" y="56"/>
                    <a:pt x="595" y="48"/>
                  </a:cubicBezTo>
                  <a:cubicBezTo>
                    <a:pt x="588" y="40"/>
                    <a:pt x="580" y="36"/>
                    <a:pt x="572" y="36"/>
                  </a:cubicBezTo>
                  <a:cubicBezTo>
                    <a:pt x="547" y="36"/>
                    <a:pt x="547" y="36"/>
                    <a:pt x="547" y="36"/>
                  </a:cubicBezTo>
                  <a:cubicBezTo>
                    <a:pt x="537" y="36"/>
                    <a:pt x="529" y="28"/>
                    <a:pt x="529" y="18"/>
                  </a:cubicBezTo>
                  <a:cubicBezTo>
                    <a:pt x="529" y="8"/>
                    <a:pt x="537" y="0"/>
                    <a:pt x="547" y="0"/>
                  </a:cubicBezTo>
                  <a:cubicBezTo>
                    <a:pt x="572" y="0"/>
                    <a:pt x="572" y="0"/>
                    <a:pt x="572" y="0"/>
                  </a:cubicBezTo>
                  <a:cubicBezTo>
                    <a:pt x="591" y="0"/>
                    <a:pt x="609" y="9"/>
                    <a:pt x="622" y="25"/>
                  </a:cubicBezTo>
                  <a:cubicBezTo>
                    <a:pt x="635" y="40"/>
                    <a:pt x="642" y="60"/>
                    <a:pt x="642" y="80"/>
                  </a:cubicBezTo>
                  <a:cubicBezTo>
                    <a:pt x="642" y="575"/>
                    <a:pt x="642" y="575"/>
                    <a:pt x="642" y="575"/>
                  </a:cubicBezTo>
                  <a:cubicBezTo>
                    <a:pt x="642" y="596"/>
                    <a:pt x="635" y="615"/>
                    <a:pt x="622" y="630"/>
                  </a:cubicBezTo>
                  <a:cubicBezTo>
                    <a:pt x="609" y="646"/>
                    <a:pt x="591" y="655"/>
                    <a:pt x="572" y="655"/>
                  </a:cubicBezTo>
                  <a:close/>
                  <a:moveTo>
                    <a:pt x="418" y="36"/>
                  </a:moveTo>
                  <a:cubicBezTo>
                    <a:pt x="224" y="36"/>
                    <a:pt x="224" y="36"/>
                    <a:pt x="224" y="36"/>
                  </a:cubicBezTo>
                  <a:cubicBezTo>
                    <a:pt x="214" y="36"/>
                    <a:pt x="206" y="28"/>
                    <a:pt x="206" y="18"/>
                  </a:cubicBezTo>
                  <a:cubicBezTo>
                    <a:pt x="206" y="8"/>
                    <a:pt x="214" y="0"/>
                    <a:pt x="224" y="0"/>
                  </a:cubicBezTo>
                  <a:cubicBezTo>
                    <a:pt x="418" y="0"/>
                    <a:pt x="418" y="0"/>
                    <a:pt x="418" y="0"/>
                  </a:cubicBezTo>
                  <a:cubicBezTo>
                    <a:pt x="428" y="0"/>
                    <a:pt x="436" y="8"/>
                    <a:pt x="436" y="18"/>
                  </a:cubicBezTo>
                  <a:cubicBezTo>
                    <a:pt x="436" y="28"/>
                    <a:pt x="428" y="36"/>
                    <a:pt x="4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5" name="Freeform 61"/>
            <p:cNvSpPr>
              <a:spLocks noEditPoints="1"/>
            </p:cNvSpPr>
            <p:nvPr/>
          </p:nvSpPr>
          <p:spPr bwMode="auto">
            <a:xfrm>
              <a:off x="1124" y="1985"/>
              <a:ext cx="146" cy="64"/>
            </a:xfrm>
            <a:custGeom>
              <a:avLst/>
              <a:gdLst>
                <a:gd name="T0" fmla="*/ 18 w 357"/>
                <a:gd name="T1" fmla="*/ 0 h 157"/>
                <a:gd name="T2" fmla="*/ 36 w 357"/>
                <a:gd name="T3" fmla="*/ 18 h 157"/>
                <a:gd name="T4" fmla="*/ 36 w 357"/>
                <a:gd name="T5" fmla="*/ 139 h 157"/>
                <a:gd name="T6" fmla="*/ 18 w 357"/>
                <a:gd name="T7" fmla="*/ 157 h 157"/>
                <a:gd name="T8" fmla="*/ 0 w 357"/>
                <a:gd name="T9" fmla="*/ 139 h 157"/>
                <a:gd name="T10" fmla="*/ 0 w 357"/>
                <a:gd name="T11" fmla="*/ 18 h 157"/>
                <a:gd name="T12" fmla="*/ 18 w 357"/>
                <a:gd name="T13" fmla="*/ 0 h 157"/>
                <a:gd name="T14" fmla="*/ 339 w 357"/>
                <a:gd name="T15" fmla="*/ 0 h 157"/>
                <a:gd name="T16" fmla="*/ 357 w 357"/>
                <a:gd name="T17" fmla="*/ 18 h 157"/>
                <a:gd name="T18" fmla="*/ 357 w 357"/>
                <a:gd name="T19" fmla="*/ 139 h 157"/>
                <a:gd name="T20" fmla="*/ 339 w 357"/>
                <a:gd name="T21" fmla="*/ 157 h 157"/>
                <a:gd name="T22" fmla="*/ 321 w 357"/>
                <a:gd name="T23" fmla="*/ 139 h 157"/>
                <a:gd name="T24" fmla="*/ 321 w 357"/>
                <a:gd name="T25" fmla="*/ 18 h 157"/>
                <a:gd name="T26" fmla="*/ 339 w 357"/>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157">
                  <a:moveTo>
                    <a:pt x="18" y="0"/>
                  </a:moveTo>
                  <a:cubicBezTo>
                    <a:pt x="28" y="0"/>
                    <a:pt x="36" y="8"/>
                    <a:pt x="36" y="18"/>
                  </a:cubicBezTo>
                  <a:cubicBezTo>
                    <a:pt x="36" y="139"/>
                    <a:pt x="36" y="139"/>
                    <a:pt x="36" y="139"/>
                  </a:cubicBezTo>
                  <a:cubicBezTo>
                    <a:pt x="36" y="149"/>
                    <a:pt x="28" y="157"/>
                    <a:pt x="18" y="157"/>
                  </a:cubicBezTo>
                  <a:cubicBezTo>
                    <a:pt x="8" y="157"/>
                    <a:pt x="0" y="149"/>
                    <a:pt x="0" y="139"/>
                  </a:cubicBezTo>
                  <a:cubicBezTo>
                    <a:pt x="0" y="18"/>
                    <a:pt x="0" y="18"/>
                    <a:pt x="0" y="18"/>
                  </a:cubicBezTo>
                  <a:cubicBezTo>
                    <a:pt x="0" y="8"/>
                    <a:pt x="8" y="0"/>
                    <a:pt x="18" y="0"/>
                  </a:cubicBezTo>
                  <a:close/>
                  <a:moveTo>
                    <a:pt x="339" y="0"/>
                  </a:moveTo>
                  <a:cubicBezTo>
                    <a:pt x="349" y="0"/>
                    <a:pt x="357" y="8"/>
                    <a:pt x="357" y="18"/>
                  </a:cubicBezTo>
                  <a:cubicBezTo>
                    <a:pt x="357" y="139"/>
                    <a:pt x="357" y="139"/>
                    <a:pt x="357" y="139"/>
                  </a:cubicBezTo>
                  <a:cubicBezTo>
                    <a:pt x="357" y="149"/>
                    <a:pt x="349" y="157"/>
                    <a:pt x="339" y="157"/>
                  </a:cubicBezTo>
                  <a:cubicBezTo>
                    <a:pt x="329" y="157"/>
                    <a:pt x="321" y="149"/>
                    <a:pt x="321" y="139"/>
                  </a:cubicBezTo>
                  <a:cubicBezTo>
                    <a:pt x="321" y="18"/>
                    <a:pt x="321" y="18"/>
                    <a:pt x="321" y="18"/>
                  </a:cubicBezTo>
                  <a:cubicBezTo>
                    <a:pt x="321" y="8"/>
                    <a:pt x="329" y="0"/>
                    <a:pt x="3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6" name="Freeform 62"/>
            <p:cNvSpPr>
              <a:spLocks noEditPoints="1"/>
            </p:cNvSpPr>
            <p:nvPr/>
          </p:nvSpPr>
          <p:spPr bwMode="auto">
            <a:xfrm>
              <a:off x="1074" y="2044"/>
              <a:ext cx="246" cy="183"/>
            </a:xfrm>
            <a:custGeom>
              <a:avLst/>
              <a:gdLst>
                <a:gd name="T0" fmla="*/ 0 w 603"/>
                <a:gd name="T1" fmla="*/ 18 h 450"/>
                <a:gd name="T2" fmla="*/ 18 w 603"/>
                <a:gd name="T3" fmla="*/ 0 h 450"/>
                <a:gd name="T4" fmla="*/ 585 w 603"/>
                <a:gd name="T5" fmla="*/ 0 h 450"/>
                <a:gd name="T6" fmla="*/ 603 w 603"/>
                <a:gd name="T7" fmla="*/ 18 h 450"/>
                <a:gd name="T8" fmla="*/ 585 w 603"/>
                <a:gd name="T9" fmla="*/ 36 h 450"/>
                <a:gd name="T10" fmla="*/ 18 w 603"/>
                <a:gd name="T11" fmla="*/ 36 h 450"/>
                <a:gd name="T12" fmla="*/ 0 w 603"/>
                <a:gd name="T13" fmla="*/ 18 h 450"/>
                <a:gd name="T14" fmla="*/ 306 w 603"/>
                <a:gd name="T15" fmla="*/ 450 h 450"/>
                <a:gd name="T16" fmla="*/ 184 w 603"/>
                <a:gd name="T17" fmla="*/ 400 h 450"/>
                <a:gd name="T18" fmla="*/ 134 w 603"/>
                <a:gd name="T19" fmla="*/ 279 h 450"/>
                <a:gd name="T20" fmla="*/ 184 w 603"/>
                <a:gd name="T21" fmla="*/ 158 h 450"/>
                <a:gd name="T22" fmla="*/ 306 w 603"/>
                <a:gd name="T23" fmla="*/ 107 h 450"/>
                <a:gd name="T24" fmla="*/ 324 w 603"/>
                <a:gd name="T25" fmla="*/ 125 h 450"/>
                <a:gd name="T26" fmla="*/ 306 w 603"/>
                <a:gd name="T27" fmla="*/ 143 h 450"/>
                <a:gd name="T28" fmla="*/ 170 w 603"/>
                <a:gd name="T29" fmla="*/ 279 h 450"/>
                <a:gd name="T30" fmla="*/ 306 w 603"/>
                <a:gd name="T31" fmla="*/ 414 h 450"/>
                <a:gd name="T32" fmla="*/ 441 w 603"/>
                <a:gd name="T33" fmla="*/ 279 h 450"/>
                <a:gd name="T34" fmla="*/ 459 w 603"/>
                <a:gd name="T35" fmla="*/ 261 h 450"/>
                <a:gd name="T36" fmla="*/ 477 w 603"/>
                <a:gd name="T37" fmla="*/ 279 h 450"/>
                <a:gd name="T38" fmla="*/ 427 w 603"/>
                <a:gd name="T39" fmla="*/ 400 h 450"/>
                <a:gd name="T40" fmla="*/ 306 w 603"/>
                <a:gd name="T4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3" h="450">
                  <a:moveTo>
                    <a:pt x="0" y="18"/>
                  </a:moveTo>
                  <a:cubicBezTo>
                    <a:pt x="0" y="8"/>
                    <a:pt x="8" y="0"/>
                    <a:pt x="18" y="0"/>
                  </a:cubicBezTo>
                  <a:cubicBezTo>
                    <a:pt x="585" y="0"/>
                    <a:pt x="585" y="0"/>
                    <a:pt x="585" y="0"/>
                  </a:cubicBezTo>
                  <a:cubicBezTo>
                    <a:pt x="595" y="0"/>
                    <a:pt x="603" y="8"/>
                    <a:pt x="603" y="18"/>
                  </a:cubicBezTo>
                  <a:cubicBezTo>
                    <a:pt x="603" y="28"/>
                    <a:pt x="595" y="36"/>
                    <a:pt x="585" y="36"/>
                  </a:cubicBezTo>
                  <a:cubicBezTo>
                    <a:pt x="18" y="36"/>
                    <a:pt x="18" y="36"/>
                    <a:pt x="18" y="36"/>
                  </a:cubicBezTo>
                  <a:cubicBezTo>
                    <a:pt x="8" y="36"/>
                    <a:pt x="0" y="28"/>
                    <a:pt x="0" y="18"/>
                  </a:cubicBezTo>
                  <a:close/>
                  <a:moveTo>
                    <a:pt x="306" y="450"/>
                  </a:moveTo>
                  <a:cubicBezTo>
                    <a:pt x="260" y="450"/>
                    <a:pt x="217" y="433"/>
                    <a:pt x="184" y="400"/>
                  </a:cubicBezTo>
                  <a:cubicBezTo>
                    <a:pt x="152" y="368"/>
                    <a:pt x="134" y="325"/>
                    <a:pt x="134" y="279"/>
                  </a:cubicBezTo>
                  <a:cubicBezTo>
                    <a:pt x="134" y="233"/>
                    <a:pt x="152" y="190"/>
                    <a:pt x="184" y="158"/>
                  </a:cubicBezTo>
                  <a:cubicBezTo>
                    <a:pt x="217" y="125"/>
                    <a:pt x="260" y="107"/>
                    <a:pt x="306" y="107"/>
                  </a:cubicBezTo>
                  <a:cubicBezTo>
                    <a:pt x="316" y="107"/>
                    <a:pt x="324" y="115"/>
                    <a:pt x="324" y="125"/>
                  </a:cubicBezTo>
                  <a:cubicBezTo>
                    <a:pt x="324" y="135"/>
                    <a:pt x="316" y="143"/>
                    <a:pt x="306" y="143"/>
                  </a:cubicBezTo>
                  <a:cubicBezTo>
                    <a:pt x="231" y="143"/>
                    <a:pt x="170" y="204"/>
                    <a:pt x="170" y="279"/>
                  </a:cubicBezTo>
                  <a:cubicBezTo>
                    <a:pt x="170" y="354"/>
                    <a:pt x="231" y="414"/>
                    <a:pt x="306" y="414"/>
                  </a:cubicBezTo>
                  <a:cubicBezTo>
                    <a:pt x="380" y="414"/>
                    <a:pt x="441" y="354"/>
                    <a:pt x="441" y="279"/>
                  </a:cubicBezTo>
                  <a:cubicBezTo>
                    <a:pt x="441" y="269"/>
                    <a:pt x="449" y="261"/>
                    <a:pt x="459" y="261"/>
                  </a:cubicBezTo>
                  <a:cubicBezTo>
                    <a:pt x="469" y="261"/>
                    <a:pt x="477" y="269"/>
                    <a:pt x="477" y="279"/>
                  </a:cubicBezTo>
                  <a:cubicBezTo>
                    <a:pt x="477" y="325"/>
                    <a:pt x="459" y="368"/>
                    <a:pt x="427" y="400"/>
                  </a:cubicBezTo>
                  <a:cubicBezTo>
                    <a:pt x="395" y="433"/>
                    <a:pt x="351" y="450"/>
                    <a:pt x="306"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7" name="Freeform 63"/>
            <p:cNvSpPr>
              <a:spLocks/>
            </p:cNvSpPr>
            <p:nvPr/>
          </p:nvSpPr>
          <p:spPr bwMode="auto">
            <a:xfrm>
              <a:off x="1193" y="2088"/>
              <a:ext cx="53" cy="72"/>
            </a:xfrm>
            <a:custGeom>
              <a:avLst/>
              <a:gdLst>
                <a:gd name="T0" fmla="*/ 113 w 131"/>
                <a:gd name="T1" fmla="*/ 176 h 176"/>
                <a:gd name="T2" fmla="*/ 18 w 131"/>
                <a:gd name="T3" fmla="*/ 176 h 176"/>
                <a:gd name="T4" fmla="*/ 0 w 131"/>
                <a:gd name="T5" fmla="*/ 158 h 176"/>
                <a:gd name="T6" fmla="*/ 0 w 131"/>
                <a:gd name="T7" fmla="*/ 18 h 176"/>
                <a:gd name="T8" fmla="*/ 18 w 131"/>
                <a:gd name="T9" fmla="*/ 0 h 176"/>
                <a:gd name="T10" fmla="*/ 36 w 131"/>
                <a:gd name="T11" fmla="*/ 18 h 176"/>
                <a:gd name="T12" fmla="*/ 36 w 131"/>
                <a:gd name="T13" fmla="*/ 140 h 176"/>
                <a:gd name="T14" fmla="*/ 113 w 131"/>
                <a:gd name="T15" fmla="*/ 140 h 176"/>
                <a:gd name="T16" fmla="*/ 131 w 131"/>
                <a:gd name="T17" fmla="*/ 158 h 176"/>
                <a:gd name="T18" fmla="*/ 113 w 131"/>
                <a:gd name="T1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76">
                  <a:moveTo>
                    <a:pt x="113" y="176"/>
                  </a:moveTo>
                  <a:cubicBezTo>
                    <a:pt x="18" y="176"/>
                    <a:pt x="18" y="176"/>
                    <a:pt x="18" y="176"/>
                  </a:cubicBezTo>
                  <a:cubicBezTo>
                    <a:pt x="8" y="176"/>
                    <a:pt x="0" y="168"/>
                    <a:pt x="0" y="158"/>
                  </a:cubicBezTo>
                  <a:cubicBezTo>
                    <a:pt x="0" y="18"/>
                    <a:pt x="0" y="18"/>
                    <a:pt x="0" y="18"/>
                  </a:cubicBezTo>
                  <a:cubicBezTo>
                    <a:pt x="0" y="8"/>
                    <a:pt x="8" y="0"/>
                    <a:pt x="18" y="0"/>
                  </a:cubicBezTo>
                  <a:cubicBezTo>
                    <a:pt x="28" y="0"/>
                    <a:pt x="36" y="8"/>
                    <a:pt x="36" y="18"/>
                  </a:cubicBezTo>
                  <a:cubicBezTo>
                    <a:pt x="36" y="140"/>
                    <a:pt x="36" y="140"/>
                    <a:pt x="36" y="140"/>
                  </a:cubicBezTo>
                  <a:cubicBezTo>
                    <a:pt x="113" y="140"/>
                    <a:pt x="113" y="140"/>
                    <a:pt x="113" y="140"/>
                  </a:cubicBezTo>
                  <a:cubicBezTo>
                    <a:pt x="123" y="140"/>
                    <a:pt x="131" y="148"/>
                    <a:pt x="131" y="158"/>
                  </a:cubicBezTo>
                  <a:cubicBezTo>
                    <a:pt x="131" y="168"/>
                    <a:pt x="123" y="176"/>
                    <a:pt x="11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chemeClr val="accent1"/>
                </a:solidFill>
              </a:endParaRPr>
            </a:p>
          </p:txBody>
        </p:sp>
      </p:grpSp>
      <p:grpSp>
        <p:nvGrpSpPr>
          <p:cNvPr id="79" name="Group 66"/>
          <p:cNvGrpSpPr>
            <a:grpSpLocks noChangeAspect="1"/>
          </p:cNvGrpSpPr>
          <p:nvPr/>
        </p:nvGrpSpPr>
        <p:grpSpPr bwMode="auto">
          <a:xfrm>
            <a:off x="3781438" y="3719908"/>
            <a:ext cx="192087" cy="207963"/>
            <a:chOff x="2111" y="2322"/>
            <a:chExt cx="121" cy="131"/>
          </a:xfrm>
          <a:solidFill>
            <a:schemeClr val="bg1"/>
          </a:solidFill>
        </p:grpSpPr>
        <p:sp>
          <p:nvSpPr>
            <p:cNvPr id="81" name="Freeform 67"/>
            <p:cNvSpPr>
              <a:spLocks/>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2"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3"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grpSp>
        <p:nvGrpSpPr>
          <p:cNvPr id="92" name="组合 91">
            <a:extLst>
              <a:ext uri="{FF2B5EF4-FFF2-40B4-BE49-F238E27FC236}">
                <a16:creationId xmlns:a16="http://schemas.microsoft.com/office/drawing/2014/main" id="{BC0F6CEE-3D59-4636-99EC-790BDEC0BE43}"/>
              </a:ext>
            </a:extLst>
          </p:cNvPr>
          <p:cNvGrpSpPr/>
          <p:nvPr/>
        </p:nvGrpSpPr>
        <p:grpSpPr>
          <a:xfrm>
            <a:off x="2883178" y="832814"/>
            <a:ext cx="1147280" cy="1118716"/>
            <a:chOff x="4391057" y="3538897"/>
            <a:chExt cx="1530350" cy="1492250"/>
          </a:xfrm>
        </p:grpSpPr>
        <p:sp>
          <p:nvSpPr>
            <p:cNvPr id="94" name="Freeform 6">
              <a:extLst>
                <a:ext uri="{FF2B5EF4-FFF2-40B4-BE49-F238E27FC236}">
                  <a16:creationId xmlns:a16="http://schemas.microsoft.com/office/drawing/2014/main" id="{B70C9F2B-529D-4DE6-B5CF-9BA985EE495B}"/>
                </a:ext>
              </a:extLst>
            </p:cNvPr>
            <p:cNvSpPr>
              <a:spLocks/>
            </p:cNvSpPr>
            <p:nvPr/>
          </p:nvSpPr>
          <p:spPr bwMode="auto">
            <a:xfrm>
              <a:off x="4545045" y="3700822"/>
              <a:ext cx="1225550" cy="1182688"/>
            </a:xfrm>
            <a:custGeom>
              <a:avLst/>
              <a:gdLst>
                <a:gd name="T0" fmla="*/ 248 w 496"/>
                <a:gd name="T1" fmla="*/ 0 h 479"/>
                <a:gd name="T2" fmla="*/ 423 w 496"/>
                <a:gd name="T3" fmla="*/ 70 h 479"/>
                <a:gd name="T4" fmla="*/ 496 w 496"/>
                <a:gd name="T5" fmla="*/ 240 h 479"/>
                <a:gd name="T6" fmla="*/ 423 w 496"/>
                <a:gd name="T7" fmla="*/ 409 h 479"/>
                <a:gd name="T8" fmla="*/ 248 w 496"/>
                <a:gd name="T9" fmla="*/ 479 h 479"/>
                <a:gd name="T10" fmla="*/ 72 w 496"/>
                <a:gd name="T11" fmla="*/ 409 h 479"/>
                <a:gd name="T12" fmla="*/ 0 w 496"/>
                <a:gd name="T13" fmla="*/ 240 h 479"/>
                <a:gd name="T14" fmla="*/ 72 w 496"/>
                <a:gd name="T15" fmla="*/ 70 h 479"/>
                <a:gd name="T16" fmla="*/ 248 w 496"/>
                <a:gd name="T1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479">
                  <a:moveTo>
                    <a:pt x="248" y="0"/>
                  </a:moveTo>
                  <a:cubicBezTo>
                    <a:pt x="316" y="0"/>
                    <a:pt x="378" y="27"/>
                    <a:pt x="423" y="70"/>
                  </a:cubicBezTo>
                  <a:cubicBezTo>
                    <a:pt x="468" y="114"/>
                    <a:pt x="496" y="173"/>
                    <a:pt x="496" y="240"/>
                  </a:cubicBezTo>
                  <a:cubicBezTo>
                    <a:pt x="496" y="306"/>
                    <a:pt x="468" y="366"/>
                    <a:pt x="423" y="409"/>
                  </a:cubicBezTo>
                  <a:cubicBezTo>
                    <a:pt x="378" y="452"/>
                    <a:pt x="316" y="479"/>
                    <a:pt x="248" y="479"/>
                  </a:cubicBezTo>
                  <a:cubicBezTo>
                    <a:pt x="179" y="479"/>
                    <a:pt x="117" y="452"/>
                    <a:pt x="72" y="409"/>
                  </a:cubicBezTo>
                  <a:cubicBezTo>
                    <a:pt x="27" y="366"/>
                    <a:pt x="0" y="306"/>
                    <a:pt x="0" y="240"/>
                  </a:cubicBezTo>
                  <a:cubicBezTo>
                    <a:pt x="0" y="173"/>
                    <a:pt x="27" y="114"/>
                    <a:pt x="72" y="70"/>
                  </a:cubicBezTo>
                  <a:cubicBezTo>
                    <a:pt x="117" y="27"/>
                    <a:pt x="179" y="0"/>
                    <a:pt x="248" y="0"/>
                  </a:cubicBezTo>
                  <a:close/>
                </a:path>
              </a:pathLst>
            </a:custGeom>
            <a:solidFill>
              <a:srgbClr val="006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
              <a:extLst>
                <a:ext uri="{FF2B5EF4-FFF2-40B4-BE49-F238E27FC236}">
                  <a16:creationId xmlns:a16="http://schemas.microsoft.com/office/drawing/2014/main" id="{FA169BC9-49BE-4F7C-9E60-09BE9A828235}"/>
                </a:ext>
              </a:extLst>
            </p:cNvPr>
            <p:cNvSpPr>
              <a:spLocks noEditPoints="1"/>
            </p:cNvSpPr>
            <p:nvPr/>
          </p:nvSpPr>
          <p:spPr bwMode="auto">
            <a:xfrm>
              <a:off x="4435507" y="4092935"/>
              <a:ext cx="1446213" cy="898525"/>
            </a:xfrm>
            <a:custGeom>
              <a:avLst/>
              <a:gdLst>
                <a:gd name="T0" fmla="*/ 557 w 585"/>
                <a:gd name="T1" fmla="*/ 16 h 364"/>
                <a:gd name="T2" fmla="*/ 572 w 585"/>
                <a:gd name="T3" fmla="*/ 26 h 364"/>
                <a:gd name="T4" fmla="*/ 561 w 585"/>
                <a:gd name="T5" fmla="*/ 15 h 364"/>
                <a:gd name="T6" fmla="*/ 540 w 585"/>
                <a:gd name="T7" fmla="*/ 136 h 364"/>
                <a:gd name="T8" fmla="*/ 568 w 585"/>
                <a:gd name="T9" fmla="*/ 163 h 364"/>
                <a:gd name="T10" fmla="*/ 529 w 585"/>
                <a:gd name="T11" fmla="*/ 171 h 364"/>
                <a:gd name="T12" fmla="*/ 523 w 585"/>
                <a:gd name="T13" fmla="*/ 200 h 364"/>
                <a:gd name="T14" fmla="*/ 543 w 585"/>
                <a:gd name="T15" fmla="*/ 215 h 364"/>
                <a:gd name="T16" fmla="*/ 30 w 585"/>
                <a:gd name="T17" fmla="*/ 29 h 364"/>
                <a:gd name="T18" fmla="*/ 14 w 585"/>
                <a:gd name="T19" fmla="*/ 30 h 364"/>
                <a:gd name="T20" fmla="*/ 30 w 585"/>
                <a:gd name="T21" fmla="*/ 33 h 364"/>
                <a:gd name="T22" fmla="*/ 2 w 585"/>
                <a:gd name="T23" fmla="*/ 38 h 364"/>
                <a:gd name="T24" fmla="*/ 38 w 585"/>
                <a:gd name="T25" fmla="*/ 81 h 364"/>
                <a:gd name="T26" fmla="*/ 2 w 585"/>
                <a:gd name="T27" fmla="*/ 114 h 364"/>
                <a:gd name="T28" fmla="*/ 1 w 585"/>
                <a:gd name="T29" fmla="*/ 93 h 364"/>
                <a:gd name="T30" fmla="*/ 20 w 585"/>
                <a:gd name="T31" fmla="*/ 115 h 364"/>
                <a:gd name="T32" fmla="*/ 31 w 585"/>
                <a:gd name="T33" fmla="*/ 134 h 364"/>
                <a:gd name="T34" fmla="*/ 18 w 585"/>
                <a:gd name="T35" fmla="*/ 134 h 364"/>
                <a:gd name="T36" fmla="*/ 42 w 585"/>
                <a:gd name="T37" fmla="*/ 220 h 364"/>
                <a:gd name="T38" fmla="*/ 38 w 585"/>
                <a:gd name="T39" fmla="*/ 211 h 364"/>
                <a:gd name="T40" fmla="*/ 65 w 585"/>
                <a:gd name="T41" fmla="*/ 251 h 364"/>
                <a:gd name="T42" fmla="*/ 49 w 585"/>
                <a:gd name="T43" fmla="*/ 239 h 364"/>
                <a:gd name="T44" fmla="*/ 63 w 585"/>
                <a:gd name="T45" fmla="*/ 257 h 364"/>
                <a:gd name="T46" fmla="*/ 128 w 585"/>
                <a:gd name="T47" fmla="*/ 268 h 364"/>
                <a:gd name="T48" fmla="*/ 95 w 585"/>
                <a:gd name="T49" fmla="*/ 283 h 364"/>
                <a:gd name="T50" fmla="*/ 132 w 585"/>
                <a:gd name="T51" fmla="*/ 272 h 364"/>
                <a:gd name="T52" fmla="*/ 138 w 585"/>
                <a:gd name="T53" fmla="*/ 296 h 364"/>
                <a:gd name="T54" fmla="*/ 159 w 585"/>
                <a:gd name="T55" fmla="*/ 311 h 364"/>
                <a:gd name="T56" fmla="*/ 174 w 585"/>
                <a:gd name="T57" fmla="*/ 311 h 364"/>
                <a:gd name="T58" fmla="*/ 163 w 585"/>
                <a:gd name="T59" fmla="*/ 316 h 364"/>
                <a:gd name="T60" fmla="*/ 190 w 585"/>
                <a:gd name="T61" fmla="*/ 308 h 364"/>
                <a:gd name="T62" fmla="*/ 193 w 585"/>
                <a:gd name="T63" fmla="*/ 342 h 364"/>
                <a:gd name="T64" fmla="*/ 194 w 585"/>
                <a:gd name="T65" fmla="*/ 346 h 364"/>
                <a:gd name="T66" fmla="*/ 191 w 585"/>
                <a:gd name="T67" fmla="*/ 312 h 364"/>
                <a:gd name="T68" fmla="*/ 218 w 585"/>
                <a:gd name="T69" fmla="*/ 318 h 364"/>
                <a:gd name="T70" fmla="*/ 238 w 585"/>
                <a:gd name="T71" fmla="*/ 326 h 364"/>
                <a:gd name="T72" fmla="*/ 268 w 585"/>
                <a:gd name="T73" fmla="*/ 364 h 364"/>
                <a:gd name="T74" fmla="*/ 273 w 585"/>
                <a:gd name="T75" fmla="*/ 343 h 364"/>
                <a:gd name="T76" fmla="*/ 338 w 585"/>
                <a:gd name="T77" fmla="*/ 354 h 364"/>
                <a:gd name="T78" fmla="*/ 351 w 585"/>
                <a:gd name="T79" fmla="*/ 325 h 364"/>
                <a:gd name="T80" fmla="*/ 338 w 585"/>
                <a:gd name="T81" fmla="*/ 322 h 364"/>
                <a:gd name="T82" fmla="*/ 371 w 585"/>
                <a:gd name="T83" fmla="*/ 336 h 364"/>
                <a:gd name="T84" fmla="*/ 431 w 585"/>
                <a:gd name="T85" fmla="*/ 291 h 364"/>
                <a:gd name="T86" fmla="*/ 442 w 585"/>
                <a:gd name="T87" fmla="*/ 307 h 364"/>
                <a:gd name="T88" fmla="*/ 451 w 585"/>
                <a:gd name="T89" fmla="*/ 320 h 364"/>
                <a:gd name="T90" fmla="*/ 466 w 585"/>
                <a:gd name="T91" fmla="*/ 260 h 364"/>
                <a:gd name="T92" fmla="*/ 475 w 585"/>
                <a:gd name="T93" fmla="*/ 277 h 364"/>
                <a:gd name="T94" fmla="*/ 490 w 585"/>
                <a:gd name="T95" fmla="*/ 244 h 364"/>
                <a:gd name="T96" fmla="*/ 483 w 585"/>
                <a:gd name="T97" fmla="*/ 247 h 364"/>
                <a:gd name="T98" fmla="*/ 484 w 585"/>
                <a:gd name="T99" fmla="*/ 269 h 364"/>
                <a:gd name="T100" fmla="*/ 510 w 585"/>
                <a:gd name="T101" fmla="*/ 236 h 364"/>
                <a:gd name="T102" fmla="*/ 527 w 585"/>
                <a:gd name="T103" fmla="*/ 242 h 364"/>
                <a:gd name="T104" fmla="*/ 526 w 585"/>
                <a:gd name="T105" fmla="*/ 222 h 364"/>
                <a:gd name="T106" fmla="*/ 514 w 585"/>
                <a:gd name="T107" fmla="*/ 218 h 364"/>
                <a:gd name="T108" fmla="*/ 546 w 585"/>
                <a:gd name="T109" fmla="*/ 127 h 364"/>
                <a:gd name="T110" fmla="*/ 564 w 585"/>
                <a:gd name="T111" fmla="*/ 115 h 364"/>
                <a:gd name="T112" fmla="*/ 557 w 585"/>
                <a:gd name="T113" fmla="*/ 68 h 364"/>
                <a:gd name="T114" fmla="*/ 573 w 585"/>
                <a:gd name="T115" fmla="*/ 73 h 364"/>
                <a:gd name="T116" fmla="*/ 549 w 585"/>
                <a:gd name="T117" fmla="*/ 72 h 364"/>
                <a:gd name="T118" fmla="*/ 565 w 585"/>
                <a:gd name="T119" fmla="*/ 42 h 364"/>
                <a:gd name="T120" fmla="*/ 545 w 585"/>
                <a:gd name="T121" fmla="*/ 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5" h="364">
                  <a:moveTo>
                    <a:pt x="546" y="6"/>
                  </a:moveTo>
                  <a:cubicBezTo>
                    <a:pt x="548" y="10"/>
                    <a:pt x="548" y="10"/>
                    <a:pt x="548" y="10"/>
                  </a:cubicBezTo>
                  <a:cubicBezTo>
                    <a:pt x="544" y="12"/>
                    <a:pt x="543" y="15"/>
                    <a:pt x="544" y="19"/>
                  </a:cubicBezTo>
                  <a:cubicBezTo>
                    <a:pt x="544" y="22"/>
                    <a:pt x="545" y="23"/>
                    <a:pt x="547" y="24"/>
                  </a:cubicBezTo>
                  <a:cubicBezTo>
                    <a:pt x="548" y="25"/>
                    <a:pt x="550" y="25"/>
                    <a:pt x="551" y="25"/>
                  </a:cubicBezTo>
                  <a:cubicBezTo>
                    <a:pt x="553" y="25"/>
                    <a:pt x="555" y="24"/>
                    <a:pt x="556" y="22"/>
                  </a:cubicBezTo>
                  <a:cubicBezTo>
                    <a:pt x="556" y="21"/>
                    <a:pt x="557" y="19"/>
                    <a:pt x="557" y="16"/>
                  </a:cubicBezTo>
                  <a:cubicBezTo>
                    <a:pt x="557" y="14"/>
                    <a:pt x="557" y="14"/>
                    <a:pt x="557" y="14"/>
                  </a:cubicBezTo>
                  <a:cubicBezTo>
                    <a:pt x="557" y="10"/>
                    <a:pt x="558" y="6"/>
                    <a:pt x="559" y="4"/>
                  </a:cubicBezTo>
                  <a:cubicBezTo>
                    <a:pt x="560" y="3"/>
                    <a:pt x="562" y="2"/>
                    <a:pt x="565" y="1"/>
                  </a:cubicBezTo>
                  <a:cubicBezTo>
                    <a:pt x="568" y="0"/>
                    <a:pt x="571" y="1"/>
                    <a:pt x="573" y="3"/>
                  </a:cubicBezTo>
                  <a:cubicBezTo>
                    <a:pt x="576" y="5"/>
                    <a:pt x="577" y="7"/>
                    <a:pt x="578" y="11"/>
                  </a:cubicBezTo>
                  <a:cubicBezTo>
                    <a:pt x="579" y="15"/>
                    <a:pt x="579" y="18"/>
                    <a:pt x="577" y="21"/>
                  </a:cubicBezTo>
                  <a:cubicBezTo>
                    <a:pt x="576" y="23"/>
                    <a:pt x="574" y="25"/>
                    <a:pt x="572" y="26"/>
                  </a:cubicBezTo>
                  <a:cubicBezTo>
                    <a:pt x="569" y="22"/>
                    <a:pt x="569" y="22"/>
                    <a:pt x="569" y="22"/>
                  </a:cubicBezTo>
                  <a:cubicBezTo>
                    <a:pt x="572" y="21"/>
                    <a:pt x="573" y="20"/>
                    <a:pt x="574" y="18"/>
                  </a:cubicBezTo>
                  <a:cubicBezTo>
                    <a:pt x="575" y="16"/>
                    <a:pt x="575" y="14"/>
                    <a:pt x="574" y="12"/>
                  </a:cubicBezTo>
                  <a:cubicBezTo>
                    <a:pt x="574" y="9"/>
                    <a:pt x="573" y="7"/>
                    <a:pt x="571" y="6"/>
                  </a:cubicBezTo>
                  <a:cubicBezTo>
                    <a:pt x="570" y="5"/>
                    <a:pt x="568" y="5"/>
                    <a:pt x="566" y="5"/>
                  </a:cubicBezTo>
                  <a:cubicBezTo>
                    <a:pt x="564" y="6"/>
                    <a:pt x="563" y="7"/>
                    <a:pt x="562" y="8"/>
                  </a:cubicBezTo>
                  <a:cubicBezTo>
                    <a:pt x="561" y="10"/>
                    <a:pt x="561" y="12"/>
                    <a:pt x="561" y="15"/>
                  </a:cubicBezTo>
                  <a:cubicBezTo>
                    <a:pt x="561" y="17"/>
                    <a:pt x="561" y="17"/>
                    <a:pt x="561" y="17"/>
                  </a:cubicBezTo>
                  <a:cubicBezTo>
                    <a:pt x="561" y="21"/>
                    <a:pt x="560" y="24"/>
                    <a:pt x="558" y="26"/>
                  </a:cubicBezTo>
                  <a:cubicBezTo>
                    <a:pt x="557" y="28"/>
                    <a:pt x="555" y="29"/>
                    <a:pt x="553" y="29"/>
                  </a:cubicBezTo>
                  <a:cubicBezTo>
                    <a:pt x="550" y="30"/>
                    <a:pt x="547" y="29"/>
                    <a:pt x="545" y="28"/>
                  </a:cubicBezTo>
                  <a:cubicBezTo>
                    <a:pt x="543" y="26"/>
                    <a:pt x="541" y="23"/>
                    <a:pt x="540" y="20"/>
                  </a:cubicBezTo>
                  <a:cubicBezTo>
                    <a:pt x="539" y="14"/>
                    <a:pt x="541" y="9"/>
                    <a:pt x="546" y="6"/>
                  </a:cubicBezTo>
                  <a:close/>
                  <a:moveTo>
                    <a:pt x="540" y="136"/>
                  </a:moveTo>
                  <a:cubicBezTo>
                    <a:pt x="543" y="137"/>
                    <a:pt x="543" y="137"/>
                    <a:pt x="543" y="137"/>
                  </a:cubicBezTo>
                  <a:cubicBezTo>
                    <a:pt x="539" y="156"/>
                    <a:pt x="539" y="156"/>
                    <a:pt x="539" y="156"/>
                  </a:cubicBezTo>
                  <a:cubicBezTo>
                    <a:pt x="551" y="158"/>
                    <a:pt x="551" y="158"/>
                    <a:pt x="551" y="158"/>
                  </a:cubicBezTo>
                  <a:cubicBezTo>
                    <a:pt x="554" y="144"/>
                    <a:pt x="554" y="144"/>
                    <a:pt x="554" y="144"/>
                  </a:cubicBezTo>
                  <a:cubicBezTo>
                    <a:pt x="558" y="145"/>
                    <a:pt x="558" y="145"/>
                    <a:pt x="558" y="145"/>
                  </a:cubicBezTo>
                  <a:cubicBezTo>
                    <a:pt x="554" y="159"/>
                    <a:pt x="554" y="159"/>
                    <a:pt x="554" y="159"/>
                  </a:cubicBezTo>
                  <a:cubicBezTo>
                    <a:pt x="568" y="163"/>
                    <a:pt x="568" y="163"/>
                    <a:pt x="568" y="163"/>
                  </a:cubicBezTo>
                  <a:cubicBezTo>
                    <a:pt x="573" y="144"/>
                    <a:pt x="573" y="144"/>
                    <a:pt x="573" y="144"/>
                  </a:cubicBezTo>
                  <a:cubicBezTo>
                    <a:pt x="576" y="144"/>
                    <a:pt x="576" y="144"/>
                    <a:pt x="576" y="144"/>
                  </a:cubicBezTo>
                  <a:cubicBezTo>
                    <a:pt x="571" y="168"/>
                    <a:pt x="571" y="168"/>
                    <a:pt x="571" y="168"/>
                  </a:cubicBezTo>
                  <a:cubicBezTo>
                    <a:pt x="535" y="159"/>
                    <a:pt x="535" y="159"/>
                    <a:pt x="535" y="159"/>
                  </a:cubicBezTo>
                  <a:cubicBezTo>
                    <a:pt x="540" y="136"/>
                    <a:pt x="540" y="136"/>
                    <a:pt x="540" y="136"/>
                  </a:cubicBezTo>
                  <a:close/>
                  <a:moveTo>
                    <a:pt x="530" y="167"/>
                  </a:moveTo>
                  <a:cubicBezTo>
                    <a:pt x="529" y="171"/>
                    <a:pt x="529" y="171"/>
                    <a:pt x="529" y="171"/>
                  </a:cubicBezTo>
                  <a:cubicBezTo>
                    <a:pt x="563" y="185"/>
                    <a:pt x="563" y="185"/>
                    <a:pt x="563" y="185"/>
                  </a:cubicBezTo>
                  <a:cubicBezTo>
                    <a:pt x="565" y="180"/>
                    <a:pt x="565" y="180"/>
                    <a:pt x="565" y="180"/>
                  </a:cubicBezTo>
                  <a:cubicBezTo>
                    <a:pt x="530" y="167"/>
                    <a:pt x="530" y="167"/>
                    <a:pt x="530" y="167"/>
                  </a:cubicBezTo>
                  <a:close/>
                  <a:moveTo>
                    <a:pt x="535" y="182"/>
                  </a:moveTo>
                  <a:cubicBezTo>
                    <a:pt x="534" y="187"/>
                    <a:pt x="534" y="187"/>
                    <a:pt x="534" y="187"/>
                  </a:cubicBezTo>
                  <a:cubicBezTo>
                    <a:pt x="529" y="185"/>
                    <a:pt x="525" y="187"/>
                    <a:pt x="523" y="191"/>
                  </a:cubicBezTo>
                  <a:cubicBezTo>
                    <a:pt x="521" y="194"/>
                    <a:pt x="521" y="197"/>
                    <a:pt x="523" y="200"/>
                  </a:cubicBezTo>
                  <a:cubicBezTo>
                    <a:pt x="525" y="203"/>
                    <a:pt x="528" y="206"/>
                    <a:pt x="532" y="208"/>
                  </a:cubicBezTo>
                  <a:cubicBezTo>
                    <a:pt x="537" y="210"/>
                    <a:pt x="541" y="211"/>
                    <a:pt x="544" y="211"/>
                  </a:cubicBezTo>
                  <a:cubicBezTo>
                    <a:pt x="547" y="210"/>
                    <a:pt x="549" y="208"/>
                    <a:pt x="551" y="206"/>
                  </a:cubicBezTo>
                  <a:cubicBezTo>
                    <a:pt x="553" y="201"/>
                    <a:pt x="552" y="197"/>
                    <a:pt x="548" y="193"/>
                  </a:cubicBezTo>
                  <a:cubicBezTo>
                    <a:pt x="551" y="190"/>
                    <a:pt x="551" y="190"/>
                    <a:pt x="551" y="190"/>
                  </a:cubicBezTo>
                  <a:cubicBezTo>
                    <a:pt x="556" y="195"/>
                    <a:pt x="557" y="201"/>
                    <a:pt x="554" y="207"/>
                  </a:cubicBezTo>
                  <a:cubicBezTo>
                    <a:pt x="552" y="212"/>
                    <a:pt x="548" y="214"/>
                    <a:pt x="543" y="215"/>
                  </a:cubicBezTo>
                  <a:cubicBezTo>
                    <a:pt x="539" y="216"/>
                    <a:pt x="535" y="215"/>
                    <a:pt x="530" y="212"/>
                  </a:cubicBezTo>
                  <a:cubicBezTo>
                    <a:pt x="524" y="209"/>
                    <a:pt x="520" y="205"/>
                    <a:pt x="519" y="201"/>
                  </a:cubicBezTo>
                  <a:cubicBezTo>
                    <a:pt x="517" y="197"/>
                    <a:pt x="518" y="193"/>
                    <a:pt x="520" y="189"/>
                  </a:cubicBezTo>
                  <a:cubicBezTo>
                    <a:pt x="521" y="186"/>
                    <a:pt x="524" y="184"/>
                    <a:pt x="527" y="183"/>
                  </a:cubicBezTo>
                  <a:cubicBezTo>
                    <a:pt x="529" y="182"/>
                    <a:pt x="532" y="182"/>
                    <a:pt x="535" y="182"/>
                  </a:cubicBezTo>
                  <a:close/>
                  <a:moveTo>
                    <a:pt x="30" y="33"/>
                  </a:moveTo>
                  <a:cubicBezTo>
                    <a:pt x="30" y="29"/>
                    <a:pt x="30" y="29"/>
                    <a:pt x="30" y="29"/>
                  </a:cubicBezTo>
                  <a:cubicBezTo>
                    <a:pt x="35" y="29"/>
                    <a:pt x="38" y="26"/>
                    <a:pt x="39" y="22"/>
                  </a:cubicBezTo>
                  <a:cubicBezTo>
                    <a:pt x="40" y="18"/>
                    <a:pt x="39" y="15"/>
                    <a:pt x="37" y="13"/>
                  </a:cubicBezTo>
                  <a:cubicBezTo>
                    <a:pt x="35" y="10"/>
                    <a:pt x="32" y="9"/>
                    <a:pt x="27" y="8"/>
                  </a:cubicBezTo>
                  <a:cubicBezTo>
                    <a:pt x="22" y="6"/>
                    <a:pt x="18" y="7"/>
                    <a:pt x="15" y="8"/>
                  </a:cubicBezTo>
                  <a:cubicBezTo>
                    <a:pt x="12" y="10"/>
                    <a:pt x="11" y="12"/>
                    <a:pt x="10" y="15"/>
                  </a:cubicBezTo>
                  <a:cubicBezTo>
                    <a:pt x="9" y="20"/>
                    <a:pt x="11" y="23"/>
                    <a:pt x="16" y="26"/>
                  </a:cubicBezTo>
                  <a:cubicBezTo>
                    <a:pt x="14" y="30"/>
                    <a:pt x="14" y="30"/>
                    <a:pt x="14" y="30"/>
                  </a:cubicBezTo>
                  <a:cubicBezTo>
                    <a:pt x="7" y="26"/>
                    <a:pt x="5" y="21"/>
                    <a:pt x="7" y="14"/>
                  </a:cubicBezTo>
                  <a:cubicBezTo>
                    <a:pt x="8" y="9"/>
                    <a:pt x="10" y="6"/>
                    <a:pt x="15" y="4"/>
                  </a:cubicBezTo>
                  <a:cubicBezTo>
                    <a:pt x="18" y="2"/>
                    <a:pt x="23" y="2"/>
                    <a:pt x="28" y="3"/>
                  </a:cubicBezTo>
                  <a:cubicBezTo>
                    <a:pt x="34" y="4"/>
                    <a:pt x="38" y="7"/>
                    <a:pt x="41" y="11"/>
                  </a:cubicBezTo>
                  <a:cubicBezTo>
                    <a:pt x="43" y="15"/>
                    <a:pt x="44" y="18"/>
                    <a:pt x="43" y="23"/>
                  </a:cubicBezTo>
                  <a:cubicBezTo>
                    <a:pt x="42" y="26"/>
                    <a:pt x="40" y="29"/>
                    <a:pt x="38" y="31"/>
                  </a:cubicBezTo>
                  <a:cubicBezTo>
                    <a:pt x="36" y="32"/>
                    <a:pt x="33" y="33"/>
                    <a:pt x="30" y="33"/>
                  </a:cubicBezTo>
                  <a:close/>
                  <a:moveTo>
                    <a:pt x="38" y="67"/>
                  </a:moveTo>
                  <a:cubicBezTo>
                    <a:pt x="0" y="65"/>
                    <a:pt x="0" y="65"/>
                    <a:pt x="0" y="65"/>
                  </a:cubicBezTo>
                  <a:cubicBezTo>
                    <a:pt x="1" y="61"/>
                    <a:pt x="1" y="61"/>
                    <a:pt x="1" y="61"/>
                  </a:cubicBezTo>
                  <a:cubicBezTo>
                    <a:pt x="18" y="62"/>
                    <a:pt x="18" y="62"/>
                    <a:pt x="18" y="62"/>
                  </a:cubicBezTo>
                  <a:cubicBezTo>
                    <a:pt x="19" y="43"/>
                    <a:pt x="19" y="43"/>
                    <a:pt x="19" y="43"/>
                  </a:cubicBezTo>
                  <a:cubicBezTo>
                    <a:pt x="1" y="43"/>
                    <a:pt x="1" y="43"/>
                    <a:pt x="1" y="43"/>
                  </a:cubicBezTo>
                  <a:cubicBezTo>
                    <a:pt x="2" y="38"/>
                    <a:pt x="2" y="38"/>
                    <a:pt x="2" y="38"/>
                  </a:cubicBezTo>
                  <a:cubicBezTo>
                    <a:pt x="39" y="40"/>
                    <a:pt x="39" y="40"/>
                    <a:pt x="39" y="40"/>
                  </a:cubicBezTo>
                  <a:cubicBezTo>
                    <a:pt x="39" y="44"/>
                    <a:pt x="39" y="44"/>
                    <a:pt x="39" y="44"/>
                  </a:cubicBezTo>
                  <a:cubicBezTo>
                    <a:pt x="23" y="44"/>
                    <a:pt x="23" y="44"/>
                    <a:pt x="23" y="44"/>
                  </a:cubicBezTo>
                  <a:cubicBezTo>
                    <a:pt x="22" y="62"/>
                    <a:pt x="22" y="62"/>
                    <a:pt x="22" y="62"/>
                  </a:cubicBezTo>
                  <a:cubicBezTo>
                    <a:pt x="38" y="62"/>
                    <a:pt x="38" y="62"/>
                    <a:pt x="38" y="62"/>
                  </a:cubicBezTo>
                  <a:cubicBezTo>
                    <a:pt x="38" y="67"/>
                    <a:pt x="38" y="67"/>
                    <a:pt x="38" y="67"/>
                  </a:cubicBezTo>
                  <a:close/>
                  <a:moveTo>
                    <a:pt x="38" y="81"/>
                  </a:moveTo>
                  <a:cubicBezTo>
                    <a:pt x="0" y="82"/>
                    <a:pt x="0" y="82"/>
                    <a:pt x="0" y="82"/>
                  </a:cubicBezTo>
                  <a:cubicBezTo>
                    <a:pt x="0" y="77"/>
                    <a:pt x="0" y="77"/>
                    <a:pt x="0" y="77"/>
                  </a:cubicBezTo>
                  <a:cubicBezTo>
                    <a:pt x="38" y="76"/>
                    <a:pt x="38" y="76"/>
                    <a:pt x="38" y="76"/>
                  </a:cubicBezTo>
                  <a:cubicBezTo>
                    <a:pt x="38" y="81"/>
                    <a:pt x="38" y="81"/>
                    <a:pt x="38" y="81"/>
                  </a:cubicBezTo>
                  <a:close/>
                  <a:moveTo>
                    <a:pt x="40" y="117"/>
                  </a:moveTo>
                  <a:cubicBezTo>
                    <a:pt x="3" y="120"/>
                    <a:pt x="3" y="120"/>
                    <a:pt x="3" y="120"/>
                  </a:cubicBezTo>
                  <a:cubicBezTo>
                    <a:pt x="2" y="114"/>
                    <a:pt x="2" y="114"/>
                    <a:pt x="2" y="114"/>
                  </a:cubicBezTo>
                  <a:cubicBezTo>
                    <a:pt x="24" y="101"/>
                    <a:pt x="24" y="101"/>
                    <a:pt x="24" y="101"/>
                  </a:cubicBezTo>
                  <a:cubicBezTo>
                    <a:pt x="24" y="101"/>
                    <a:pt x="28" y="99"/>
                    <a:pt x="34" y="95"/>
                  </a:cubicBezTo>
                  <a:cubicBezTo>
                    <a:pt x="34" y="94"/>
                    <a:pt x="34" y="94"/>
                    <a:pt x="34" y="94"/>
                  </a:cubicBezTo>
                  <a:cubicBezTo>
                    <a:pt x="34" y="94"/>
                    <a:pt x="31" y="95"/>
                    <a:pt x="28" y="95"/>
                  </a:cubicBezTo>
                  <a:cubicBezTo>
                    <a:pt x="26" y="95"/>
                    <a:pt x="24" y="95"/>
                    <a:pt x="22" y="95"/>
                  </a:cubicBezTo>
                  <a:cubicBezTo>
                    <a:pt x="1" y="97"/>
                    <a:pt x="1" y="97"/>
                    <a:pt x="1" y="97"/>
                  </a:cubicBezTo>
                  <a:cubicBezTo>
                    <a:pt x="1" y="93"/>
                    <a:pt x="1" y="93"/>
                    <a:pt x="1" y="93"/>
                  </a:cubicBezTo>
                  <a:cubicBezTo>
                    <a:pt x="38" y="90"/>
                    <a:pt x="38" y="90"/>
                    <a:pt x="38" y="90"/>
                  </a:cubicBezTo>
                  <a:cubicBezTo>
                    <a:pt x="38" y="97"/>
                    <a:pt x="38" y="97"/>
                    <a:pt x="38" y="97"/>
                  </a:cubicBezTo>
                  <a:cubicBezTo>
                    <a:pt x="18" y="109"/>
                    <a:pt x="18" y="109"/>
                    <a:pt x="18" y="109"/>
                  </a:cubicBezTo>
                  <a:cubicBezTo>
                    <a:pt x="17" y="110"/>
                    <a:pt x="15" y="111"/>
                    <a:pt x="13" y="112"/>
                  </a:cubicBezTo>
                  <a:cubicBezTo>
                    <a:pt x="10" y="114"/>
                    <a:pt x="8" y="115"/>
                    <a:pt x="8" y="115"/>
                  </a:cubicBezTo>
                  <a:cubicBezTo>
                    <a:pt x="8" y="116"/>
                    <a:pt x="8" y="116"/>
                    <a:pt x="8" y="116"/>
                  </a:cubicBezTo>
                  <a:cubicBezTo>
                    <a:pt x="15" y="115"/>
                    <a:pt x="19" y="115"/>
                    <a:pt x="20" y="115"/>
                  </a:cubicBezTo>
                  <a:cubicBezTo>
                    <a:pt x="40" y="113"/>
                    <a:pt x="40" y="113"/>
                    <a:pt x="40" y="113"/>
                  </a:cubicBezTo>
                  <a:cubicBezTo>
                    <a:pt x="40" y="117"/>
                    <a:pt x="40" y="117"/>
                    <a:pt x="40" y="117"/>
                  </a:cubicBezTo>
                  <a:close/>
                  <a:moveTo>
                    <a:pt x="24" y="145"/>
                  </a:moveTo>
                  <a:cubicBezTo>
                    <a:pt x="32" y="140"/>
                    <a:pt x="32" y="140"/>
                    <a:pt x="32" y="140"/>
                  </a:cubicBezTo>
                  <a:cubicBezTo>
                    <a:pt x="35" y="139"/>
                    <a:pt x="37" y="137"/>
                    <a:pt x="41" y="136"/>
                  </a:cubicBezTo>
                  <a:cubicBezTo>
                    <a:pt x="41" y="135"/>
                    <a:pt x="41" y="135"/>
                    <a:pt x="41" y="135"/>
                  </a:cubicBezTo>
                  <a:cubicBezTo>
                    <a:pt x="37" y="135"/>
                    <a:pt x="34" y="135"/>
                    <a:pt x="31" y="134"/>
                  </a:cubicBezTo>
                  <a:cubicBezTo>
                    <a:pt x="22" y="134"/>
                    <a:pt x="22" y="134"/>
                    <a:pt x="22" y="134"/>
                  </a:cubicBezTo>
                  <a:cubicBezTo>
                    <a:pt x="24" y="145"/>
                    <a:pt x="24" y="145"/>
                    <a:pt x="24" y="145"/>
                  </a:cubicBezTo>
                  <a:close/>
                  <a:moveTo>
                    <a:pt x="45" y="137"/>
                  </a:moveTo>
                  <a:cubicBezTo>
                    <a:pt x="11" y="157"/>
                    <a:pt x="11" y="157"/>
                    <a:pt x="11" y="157"/>
                  </a:cubicBezTo>
                  <a:cubicBezTo>
                    <a:pt x="10" y="153"/>
                    <a:pt x="10" y="153"/>
                    <a:pt x="10" y="153"/>
                  </a:cubicBezTo>
                  <a:cubicBezTo>
                    <a:pt x="21" y="147"/>
                    <a:pt x="21" y="147"/>
                    <a:pt x="21" y="147"/>
                  </a:cubicBezTo>
                  <a:cubicBezTo>
                    <a:pt x="18" y="134"/>
                    <a:pt x="18" y="134"/>
                    <a:pt x="18" y="134"/>
                  </a:cubicBezTo>
                  <a:cubicBezTo>
                    <a:pt x="6" y="133"/>
                    <a:pt x="6" y="133"/>
                    <a:pt x="6" y="133"/>
                  </a:cubicBezTo>
                  <a:cubicBezTo>
                    <a:pt x="5" y="129"/>
                    <a:pt x="5" y="129"/>
                    <a:pt x="5" y="129"/>
                  </a:cubicBezTo>
                  <a:cubicBezTo>
                    <a:pt x="44" y="132"/>
                    <a:pt x="44" y="132"/>
                    <a:pt x="44" y="132"/>
                  </a:cubicBezTo>
                  <a:cubicBezTo>
                    <a:pt x="45" y="137"/>
                    <a:pt x="45" y="137"/>
                    <a:pt x="45" y="137"/>
                  </a:cubicBezTo>
                  <a:close/>
                  <a:moveTo>
                    <a:pt x="75" y="206"/>
                  </a:moveTo>
                  <a:cubicBezTo>
                    <a:pt x="53" y="218"/>
                    <a:pt x="53" y="218"/>
                    <a:pt x="53" y="218"/>
                  </a:cubicBezTo>
                  <a:cubicBezTo>
                    <a:pt x="49" y="220"/>
                    <a:pt x="46" y="221"/>
                    <a:pt x="42" y="220"/>
                  </a:cubicBezTo>
                  <a:cubicBezTo>
                    <a:pt x="39" y="218"/>
                    <a:pt x="37" y="216"/>
                    <a:pt x="35" y="213"/>
                  </a:cubicBezTo>
                  <a:cubicBezTo>
                    <a:pt x="33" y="209"/>
                    <a:pt x="32" y="206"/>
                    <a:pt x="33" y="202"/>
                  </a:cubicBezTo>
                  <a:cubicBezTo>
                    <a:pt x="34" y="199"/>
                    <a:pt x="36" y="197"/>
                    <a:pt x="40" y="195"/>
                  </a:cubicBezTo>
                  <a:cubicBezTo>
                    <a:pt x="61" y="182"/>
                    <a:pt x="61" y="182"/>
                    <a:pt x="61" y="182"/>
                  </a:cubicBezTo>
                  <a:cubicBezTo>
                    <a:pt x="63" y="186"/>
                    <a:pt x="63" y="186"/>
                    <a:pt x="63" y="186"/>
                  </a:cubicBezTo>
                  <a:cubicBezTo>
                    <a:pt x="42" y="198"/>
                    <a:pt x="42" y="198"/>
                    <a:pt x="42" y="198"/>
                  </a:cubicBezTo>
                  <a:cubicBezTo>
                    <a:pt x="37" y="202"/>
                    <a:pt x="35" y="206"/>
                    <a:pt x="38" y="211"/>
                  </a:cubicBezTo>
                  <a:cubicBezTo>
                    <a:pt x="41" y="217"/>
                    <a:pt x="46" y="218"/>
                    <a:pt x="51" y="214"/>
                  </a:cubicBezTo>
                  <a:cubicBezTo>
                    <a:pt x="73" y="202"/>
                    <a:pt x="73" y="202"/>
                    <a:pt x="73" y="202"/>
                  </a:cubicBezTo>
                  <a:cubicBezTo>
                    <a:pt x="75" y="206"/>
                    <a:pt x="75" y="206"/>
                    <a:pt x="75" y="206"/>
                  </a:cubicBezTo>
                  <a:close/>
                  <a:moveTo>
                    <a:pt x="93" y="234"/>
                  </a:moveTo>
                  <a:cubicBezTo>
                    <a:pt x="90" y="231"/>
                    <a:pt x="90" y="231"/>
                    <a:pt x="90" y="231"/>
                  </a:cubicBezTo>
                  <a:cubicBezTo>
                    <a:pt x="75" y="243"/>
                    <a:pt x="75" y="243"/>
                    <a:pt x="75" y="243"/>
                  </a:cubicBezTo>
                  <a:cubicBezTo>
                    <a:pt x="74" y="244"/>
                    <a:pt x="71" y="247"/>
                    <a:pt x="65" y="251"/>
                  </a:cubicBezTo>
                  <a:cubicBezTo>
                    <a:pt x="65" y="251"/>
                    <a:pt x="65" y="251"/>
                    <a:pt x="65" y="251"/>
                  </a:cubicBezTo>
                  <a:cubicBezTo>
                    <a:pt x="65" y="250"/>
                    <a:pt x="66" y="248"/>
                    <a:pt x="67" y="246"/>
                  </a:cubicBezTo>
                  <a:cubicBezTo>
                    <a:pt x="68" y="243"/>
                    <a:pt x="69" y="241"/>
                    <a:pt x="70" y="239"/>
                  </a:cubicBezTo>
                  <a:cubicBezTo>
                    <a:pt x="80" y="218"/>
                    <a:pt x="80" y="218"/>
                    <a:pt x="80" y="218"/>
                  </a:cubicBezTo>
                  <a:cubicBezTo>
                    <a:pt x="76" y="213"/>
                    <a:pt x="76" y="213"/>
                    <a:pt x="76" y="213"/>
                  </a:cubicBezTo>
                  <a:cubicBezTo>
                    <a:pt x="47" y="236"/>
                    <a:pt x="47" y="236"/>
                    <a:pt x="47" y="236"/>
                  </a:cubicBezTo>
                  <a:cubicBezTo>
                    <a:pt x="49" y="239"/>
                    <a:pt x="49" y="239"/>
                    <a:pt x="49" y="239"/>
                  </a:cubicBezTo>
                  <a:cubicBezTo>
                    <a:pt x="66" y="226"/>
                    <a:pt x="66" y="226"/>
                    <a:pt x="66" y="226"/>
                  </a:cubicBezTo>
                  <a:cubicBezTo>
                    <a:pt x="67" y="225"/>
                    <a:pt x="68" y="224"/>
                    <a:pt x="70" y="222"/>
                  </a:cubicBezTo>
                  <a:cubicBezTo>
                    <a:pt x="73" y="220"/>
                    <a:pt x="74" y="219"/>
                    <a:pt x="75" y="218"/>
                  </a:cubicBezTo>
                  <a:cubicBezTo>
                    <a:pt x="76" y="219"/>
                    <a:pt x="76" y="219"/>
                    <a:pt x="76" y="219"/>
                  </a:cubicBezTo>
                  <a:cubicBezTo>
                    <a:pt x="72" y="226"/>
                    <a:pt x="71" y="229"/>
                    <a:pt x="70" y="230"/>
                  </a:cubicBezTo>
                  <a:cubicBezTo>
                    <a:pt x="60" y="253"/>
                    <a:pt x="60" y="253"/>
                    <a:pt x="60" y="253"/>
                  </a:cubicBezTo>
                  <a:cubicBezTo>
                    <a:pt x="63" y="257"/>
                    <a:pt x="63" y="257"/>
                    <a:pt x="63" y="257"/>
                  </a:cubicBezTo>
                  <a:cubicBezTo>
                    <a:pt x="93" y="234"/>
                    <a:pt x="93" y="234"/>
                    <a:pt x="93" y="234"/>
                  </a:cubicBezTo>
                  <a:close/>
                  <a:moveTo>
                    <a:pt x="102" y="244"/>
                  </a:moveTo>
                  <a:cubicBezTo>
                    <a:pt x="75" y="269"/>
                    <a:pt x="75" y="269"/>
                    <a:pt x="75" y="269"/>
                  </a:cubicBezTo>
                  <a:cubicBezTo>
                    <a:pt x="72" y="266"/>
                    <a:pt x="72" y="266"/>
                    <a:pt x="72" y="266"/>
                  </a:cubicBezTo>
                  <a:cubicBezTo>
                    <a:pt x="99" y="240"/>
                    <a:pt x="99" y="240"/>
                    <a:pt x="99" y="240"/>
                  </a:cubicBezTo>
                  <a:cubicBezTo>
                    <a:pt x="102" y="244"/>
                    <a:pt x="102" y="244"/>
                    <a:pt x="102" y="244"/>
                  </a:cubicBezTo>
                  <a:close/>
                  <a:moveTo>
                    <a:pt x="128" y="268"/>
                  </a:moveTo>
                  <a:cubicBezTo>
                    <a:pt x="95" y="288"/>
                    <a:pt x="95" y="288"/>
                    <a:pt x="95" y="288"/>
                  </a:cubicBezTo>
                  <a:cubicBezTo>
                    <a:pt x="91" y="285"/>
                    <a:pt x="91" y="285"/>
                    <a:pt x="91" y="285"/>
                  </a:cubicBezTo>
                  <a:cubicBezTo>
                    <a:pt x="106" y="249"/>
                    <a:pt x="106" y="249"/>
                    <a:pt x="106" y="249"/>
                  </a:cubicBezTo>
                  <a:cubicBezTo>
                    <a:pt x="110" y="252"/>
                    <a:pt x="110" y="252"/>
                    <a:pt x="110" y="252"/>
                  </a:cubicBezTo>
                  <a:cubicBezTo>
                    <a:pt x="101" y="272"/>
                    <a:pt x="101" y="272"/>
                    <a:pt x="101" y="272"/>
                  </a:cubicBezTo>
                  <a:cubicBezTo>
                    <a:pt x="100" y="273"/>
                    <a:pt x="99" y="275"/>
                    <a:pt x="98" y="278"/>
                  </a:cubicBezTo>
                  <a:cubicBezTo>
                    <a:pt x="97" y="280"/>
                    <a:pt x="96" y="282"/>
                    <a:pt x="95" y="283"/>
                  </a:cubicBezTo>
                  <a:cubicBezTo>
                    <a:pt x="96" y="284"/>
                    <a:pt x="96" y="284"/>
                    <a:pt x="96" y="284"/>
                  </a:cubicBezTo>
                  <a:cubicBezTo>
                    <a:pt x="97" y="283"/>
                    <a:pt x="98" y="282"/>
                    <a:pt x="101" y="280"/>
                  </a:cubicBezTo>
                  <a:cubicBezTo>
                    <a:pt x="103" y="279"/>
                    <a:pt x="105" y="278"/>
                    <a:pt x="106" y="277"/>
                  </a:cubicBezTo>
                  <a:cubicBezTo>
                    <a:pt x="125" y="265"/>
                    <a:pt x="125" y="265"/>
                    <a:pt x="125" y="265"/>
                  </a:cubicBezTo>
                  <a:cubicBezTo>
                    <a:pt x="128" y="268"/>
                    <a:pt x="128" y="268"/>
                    <a:pt x="128" y="268"/>
                  </a:cubicBezTo>
                  <a:close/>
                  <a:moveTo>
                    <a:pt x="151" y="286"/>
                  </a:moveTo>
                  <a:cubicBezTo>
                    <a:pt x="132" y="272"/>
                    <a:pt x="132" y="272"/>
                    <a:pt x="132" y="272"/>
                  </a:cubicBezTo>
                  <a:cubicBezTo>
                    <a:pt x="110" y="302"/>
                    <a:pt x="110" y="302"/>
                    <a:pt x="110" y="302"/>
                  </a:cubicBezTo>
                  <a:cubicBezTo>
                    <a:pt x="130" y="316"/>
                    <a:pt x="130" y="316"/>
                    <a:pt x="130" y="316"/>
                  </a:cubicBezTo>
                  <a:cubicBezTo>
                    <a:pt x="132" y="313"/>
                    <a:pt x="132" y="313"/>
                    <a:pt x="132" y="313"/>
                  </a:cubicBezTo>
                  <a:cubicBezTo>
                    <a:pt x="116" y="302"/>
                    <a:pt x="116" y="302"/>
                    <a:pt x="116" y="302"/>
                  </a:cubicBezTo>
                  <a:cubicBezTo>
                    <a:pt x="124" y="290"/>
                    <a:pt x="124" y="290"/>
                    <a:pt x="124" y="290"/>
                  </a:cubicBezTo>
                  <a:cubicBezTo>
                    <a:pt x="136" y="299"/>
                    <a:pt x="136" y="299"/>
                    <a:pt x="136" y="299"/>
                  </a:cubicBezTo>
                  <a:cubicBezTo>
                    <a:pt x="138" y="296"/>
                    <a:pt x="138" y="296"/>
                    <a:pt x="138" y="296"/>
                  </a:cubicBezTo>
                  <a:cubicBezTo>
                    <a:pt x="127" y="287"/>
                    <a:pt x="127" y="287"/>
                    <a:pt x="127" y="287"/>
                  </a:cubicBezTo>
                  <a:cubicBezTo>
                    <a:pt x="134" y="278"/>
                    <a:pt x="134" y="278"/>
                    <a:pt x="134" y="278"/>
                  </a:cubicBezTo>
                  <a:cubicBezTo>
                    <a:pt x="149" y="289"/>
                    <a:pt x="149" y="289"/>
                    <a:pt x="149" y="289"/>
                  </a:cubicBezTo>
                  <a:cubicBezTo>
                    <a:pt x="151" y="286"/>
                    <a:pt x="151" y="286"/>
                    <a:pt x="151" y="286"/>
                  </a:cubicBezTo>
                  <a:close/>
                  <a:moveTo>
                    <a:pt x="158" y="296"/>
                  </a:moveTo>
                  <a:cubicBezTo>
                    <a:pt x="153" y="308"/>
                    <a:pt x="153" y="308"/>
                    <a:pt x="153" y="308"/>
                  </a:cubicBezTo>
                  <a:cubicBezTo>
                    <a:pt x="159" y="311"/>
                    <a:pt x="159" y="311"/>
                    <a:pt x="159" y="311"/>
                  </a:cubicBezTo>
                  <a:cubicBezTo>
                    <a:pt x="165" y="314"/>
                    <a:pt x="168" y="313"/>
                    <a:pt x="170" y="309"/>
                  </a:cubicBezTo>
                  <a:cubicBezTo>
                    <a:pt x="171" y="307"/>
                    <a:pt x="171" y="306"/>
                    <a:pt x="171" y="304"/>
                  </a:cubicBezTo>
                  <a:cubicBezTo>
                    <a:pt x="170" y="302"/>
                    <a:pt x="168" y="301"/>
                    <a:pt x="166" y="300"/>
                  </a:cubicBezTo>
                  <a:cubicBezTo>
                    <a:pt x="158" y="296"/>
                    <a:pt x="158" y="296"/>
                    <a:pt x="158" y="296"/>
                  </a:cubicBezTo>
                  <a:close/>
                  <a:moveTo>
                    <a:pt x="156" y="291"/>
                  </a:moveTo>
                  <a:cubicBezTo>
                    <a:pt x="167" y="297"/>
                    <a:pt x="167" y="297"/>
                    <a:pt x="167" y="297"/>
                  </a:cubicBezTo>
                  <a:cubicBezTo>
                    <a:pt x="175" y="301"/>
                    <a:pt x="177" y="305"/>
                    <a:pt x="174" y="311"/>
                  </a:cubicBezTo>
                  <a:cubicBezTo>
                    <a:pt x="173" y="314"/>
                    <a:pt x="172" y="315"/>
                    <a:pt x="170" y="316"/>
                  </a:cubicBezTo>
                  <a:cubicBezTo>
                    <a:pt x="169" y="316"/>
                    <a:pt x="169" y="316"/>
                    <a:pt x="168" y="316"/>
                  </a:cubicBezTo>
                  <a:cubicBezTo>
                    <a:pt x="168" y="316"/>
                    <a:pt x="169" y="320"/>
                    <a:pt x="168" y="323"/>
                  </a:cubicBezTo>
                  <a:cubicBezTo>
                    <a:pt x="167" y="328"/>
                    <a:pt x="163" y="335"/>
                    <a:pt x="163" y="336"/>
                  </a:cubicBezTo>
                  <a:cubicBezTo>
                    <a:pt x="159" y="334"/>
                    <a:pt x="159" y="334"/>
                    <a:pt x="159" y="334"/>
                  </a:cubicBezTo>
                  <a:cubicBezTo>
                    <a:pt x="161" y="328"/>
                    <a:pt x="163" y="325"/>
                    <a:pt x="164" y="319"/>
                  </a:cubicBezTo>
                  <a:cubicBezTo>
                    <a:pt x="164" y="318"/>
                    <a:pt x="163" y="316"/>
                    <a:pt x="163" y="316"/>
                  </a:cubicBezTo>
                  <a:cubicBezTo>
                    <a:pt x="151" y="311"/>
                    <a:pt x="151" y="311"/>
                    <a:pt x="151" y="311"/>
                  </a:cubicBezTo>
                  <a:cubicBezTo>
                    <a:pt x="143" y="326"/>
                    <a:pt x="143" y="326"/>
                    <a:pt x="143" y="326"/>
                  </a:cubicBezTo>
                  <a:cubicBezTo>
                    <a:pt x="139" y="324"/>
                    <a:pt x="139" y="324"/>
                    <a:pt x="139" y="324"/>
                  </a:cubicBezTo>
                  <a:cubicBezTo>
                    <a:pt x="156" y="291"/>
                    <a:pt x="156" y="291"/>
                    <a:pt x="156" y="291"/>
                  </a:cubicBezTo>
                  <a:close/>
                  <a:moveTo>
                    <a:pt x="207" y="322"/>
                  </a:moveTo>
                  <a:cubicBezTo>
                    <a:pt x="207" y="316"/>
                    <a:pt x="204" y="311"/>
                    <a:pt x="199" y="309"/>
                  </a:cubicBezTo>
                  <a:cubicBezTo>
                    <a:pt x="195" y="308"/>
                    <a:pt x="192" y="308"/>
                    <a:pt x="190" y="308"/>
                  </a:cubicBezTo>
                  <a:cubicBezTo>
                    <a:pt x="187" y="309"/>
                    <a:pt x="185" y="311"/>
                    <a:pt x="184" y="314"/>
                  </a:cubicBezTo>
                  <a:cubicBezTo>
                    <a:pt x="183" y="316"/>
                    <a:pt x="183" y="319"/>
                    <a:pt x="184" y="320"/>
                  </a:cubicBezTo>
                  <a:cubicBezTo>
                    <a:pt x="184" y="323"/>
                    <a:pt x="187" y="325"/>
                    <a:pt x="190" y="328"/>
                  </a:cubicBezTo>
                  <a:cubicBezTo>
                    <a:pt x="191" y="329"/>
                    <a:pt x="191" y="329"/>
                    <a:pt x="191" y="329"/>
                  </a:cubicBezTo>
                  <a:cubicBezTo>
                    <a:pt x="194" y="331"/>
                    <a:pt x="196" y="332"/>
                    <a:pt x="196" y="334"/>
                  </a:cubicBezTo>
                  <a:cubicBezTo>
                    <a:pt x="197" y="335"/>
                    <a:pt x="197" y="337"/>
                    <a:pt x="196" y="339"/>
                  </a:cubicBezTo>
                  <a:cubicBezTo>
                    <a:pt x="196" y="340"/>
                    <a:pt x="195" y="342"/>
                    <a:pt x="193" y="342"/>
                  </a:cubicBezTo>
                  <a:cubicBezTo>
                    <a:pt x="191" y="343"/>
                    <a:pt x="189" y="343"/>
                    <a:pt x="186" y="342"/>
                  </a:cubicBezTo>
                  <a:cubicBezTo>
                    <a:pt x="184" y="341"/>
                    <a:pt x="183" y="340"/>
                    <a:pt x="182" y="338"/>
                  </a:cubicBezTo>
                  <a:cubicBezTo>
                    <a:pt x="180" y="337"/>
                    <a:pt x="180" y="334"/>
                    <a:pt x="180" y="332"/>
                  </a:cubicBezTo>
                  <a:cubicBezTo>
                    <a:pt x="176" y="332"/>
                    <a:pt x="176" y="332"/>
                    <a:pt x="176" y="332"/>
                  </a:cubicBezTo>
                  <a:cubicBezTo>
                    <a:pt x="175" y="335"/>
                    <a:pt x="176" y="337"/>
                    <a:pt x="177" y="339"/>
                  </a:cubicBezTo>
                  <a:cubicBezTo>
                    <a:pt x="179" y="342"/>
                    <a:pt x="181" y="344"/>
                    <a:pt x="185" y="345"/>
                  </a:cubicBezTo>
                  <a:cubicBezTo>
                    <a:pt x="188" y="347"/>
                    <a:pt x="192" y="347"/>
                    <a:pt x="194" y="346"/>
                  </a:cubicBezTo>
                  <a:cubicBezTo>
                    <a:pt x="197" y="345"/>
                    <a:pt x="199" y="343"/>
                    <a:pt x="201" y="340"/>
                  </a:cubicBezTo>
                  <a:cubicBezTo>
                    <a:pt x="202" y="337"/>
                    <a:pt x="202" y="335"/>
                    <a:pt x="201" y="333"/>
                  </a:cubicBezTo>
                  <a:cubicBezTo>
                    <a:pt x="200" y="331"/>
                    <a:pt x="198" y="329"/>
                    <a:pt x="194" y="326"/>
                  </a:cubicBezTo>
                  <a:cubicBezTo>
                    <a:pt x="193" y="325"/>
                    <a:pt x="193" y="325"/>
                    <a:pt x="193" y="325"/>
                  </a:cubicBezTo>
                  <a:cubicBezTo>
                    <a:pt x="191" y="323"/>
                    <a:pt x="189" y="322"/>
                    <a:pt x="188" y="320"/>
                  </a:cubicBezTo>
                  <a:cubicBezTo>
                    <a:pt x="188" y="319"/>
                    <a:pt x="187" y="317"/>
                    <a:pt x="188" y="315"/>
                  </a:cubicBezTo>
                  <a:cubicBezTo>
                    <a:pt x="189" y="314"/>
                    <a:pt x="190" y="313"/>
                    <a:pt x="191" y="312"/>
                  </a:cubicBezTo>
                  <a:cubicBezTo>
                    <a:pt x="193" y="311"/>
                    <a:pt x="195" y="312"/>
                    <a:pt x="197" y="312"/>
                  </a:cubicBezTo>
                  <a:cubicBezTo>
                    <a:pt x="201" y="314"/>
                    <a:pt x="203" y="317"/>
                    <a:pt x="202" y="321"/>
                  </a:cubicBezTo>
                  <a:cubicBezTo>
                    <a:pt x="207" y="322"/>
                    <a:pt x="207" y="322"/>
                    <a:pt x="207" y="322"/>
                  </a:cubicBezTo>
                  <a:close/>
                  <a:moveTo>
                    <a:pt x="222" y="319"/>
                  </a:moveTo>
                  <a:cubicBezTo>
                    <a:pt x="212" y="355"/>
                    <a:pt x="212" y="355"/>
                    <a:pt x="212" y="355"/>
                  </a:cubicBezTo>
                  <a:cubicBezTo>
                    <a:pt x="208" y="354"/>
                    <a:pt x="208" y="354"/>
                    <a:pt x="208" y="354"/>
                  </a:cubicBezTo>
                  <a:cubicBezTo>
                    <a:pt x="218" y="318"/>
                    <a:pt x="218" y="318"/>
                    <a:pt x="218" y="318"/>
                  </a:cubicBezTo>
                  <a:cubicBezTo>
                    <a:pt x="222" y="319"/>
                    <a:pt x="222" y="319"/>
                    <a:pt x="222" y="319"/>
                  </a:cubicBezTo>
                  <a:close/>
                  <a:moveTo>
                    <a:pt x="255" y="324"/>
                  </a:moveTo>
                  <a:cubicBezTo>
                    <a:pt x="254" y="328"/>
                    <a:pt x="254" y="328"/>
                    <a:pt x="254" y="328"/>
                  </a:cubicBezTo>
                  <a:cubicBezTo>
                    <a:pt x="242" y="326"/>
                    <a:pt x="242" y="326"/>
                    <a:pt x="242" y="326"/>
                  </a:cubicBezTo>
                  <a:cubicBezTo>
                    <a:pt x="238" y="360"/>
                    <a:pt x="238" y="360"/>
                    <a:pt x="238" y="360"/>
                  </a:cubicBezTo>
                  <a:cubicBezTo>
                    <a:pt x="233" y="359"/>
                    <a:pt x="233" y="359"/>
                    <a:pt x="233" y="359"/>
                  </a:cubicBezTo>
                  <a:cubicBezTo>
                    <a:pt x="238" y="326"/>
                    <a:pt x="238" y="326"/>
                    <a:pt x="238" y="326"/>
                  </a:cubicBezTo>
                  <a:cubicBezTo>
                    <a:pt x="227" y="324"/>
                    <a:pt x="227" y="324"/>
                    <a:pt x="227" y="324"/>
                  </a:cubicBezTo>
                  <a:cubicBezTo>
                    <a:pt x="227" y="321"/>
                    <a:pt x="227" y="321"/>
                    <a:pt x="227" y="321"/>
                  </a:cubicBezTo>
                  <a:cubicBezTo>
                    <a:pt x="255" y="324"/>
                    <a:pt x="255" y="324"/>
                    <a:pt x="255" y="324"/>
                  </a:cubicBezTo>
                  <a:close/>
                  <a:moveTo>
                    <a:pt x="287" y="328"/>
                  </a:moveTo>
                  <a:cubicBezTo>
                    <a:pt x="273" y="349"/>
                    <a:pt x="273" y="349"/>
                    <a:pt x="273" y="349"/>
                  </a:cubicBezTo>
                  <a:cubicBezTo>
                    <a:pt x="272" y="364"/>
                    <a:pt x="272" y="364"/>
                    <a:pt x="272" y="364"/>
                  </a:cubicBezTo>
                  <a:cubicBezTo>
                    <a:pt x="268" y="364"/>
                    <a:pt x="268" y="364"/>
                    <a:pt x="268" y="364"/>
                  </a:cubicBezTo>
                  <a:cubicBezTo>
                    <a:pt x="269" y="348"/>
                    <a:pt x="269" y="348"/>
                    <a:pt x="269" y="348"/>
                  </a:cubicBezTo>
                  <a:cubicBezTo>
                    <a:pt x="258" y="326"/>
                    <a:pt x="258" y="326"/>
                    <a:pt x="258" y="326"/>
                  </a:cubicBezTo>
                  <a:cubicBezTo>
                    <a:pt x="263" y="326"/>
                    <a:pt x="263" y="326"/>
                    <a:pt x="263" y="326"/>
                  </a:cubicBezTo>
                  <a:cubicBezTo>
                    <a:pt x="270" y="342"/>
                    <a:pt x="270" y="342"/>
                    <a:pt x="270" y="342"/>
                  </a:cubicBezTo>
                  <a:cubicBezTo>
                    <a:pt x="270" y="342"/>
                    <a:pt x="271" y="343"/>
                    <a:pt x="271" y="343"/>
                  </a:cubicBezTo>
                  <a:cubicBezTo>
                    <a:pt x="271" y="344"/>
                    <a:pt x="271" y="344"/>
                    <a:pt x="272" y="345"/>
                  </a:cubicBezTo>
                  <a:cubicBezTo>
                    <a:pt x="272" y="344"/>
                    <a:pt x="272" y="344"/>
                    <a:pt x="273" y="343"/>
                  </a:cubicBezTo>
                  <a:cubicBezTo>
                    <a:pt x="273" y="343"/>
                    <a:pt x="273" y="342"/>
                    <a:pt x="273" y="342"/>
                  </a:cubicBezTo>
                  <a:cubicBezTo>
                    <a:pt x="283" y="328"/>
                    <a:pt x="283" y="328"/>
                    <a:pt x="283" y="328"/>
                  </a:cubicBezTo>
                  <a:cubicBezTo>
                    <a:pt x="287" y="328"/>
                    <a:pt x="287" y="328"/>
                    <a:pt x="287" y="328"/>
                  </a:cubicBezTo>
                  <a:close/>
                  <a:moveTo>
                    <a:pt x="339" y="326"/>
                  </a:moveTo>
                  <a:cubicBezTo>
                    <a:pt x="336" y="326"/>
                    <a:pt x="333" y="329"/>
                    <a:pt x="332" y="332"/>
                  </a:cubicBezTo>
                  <a:cubicBezTo>
                    <a:pt x="331" y="335"/>
                    <a:pt x="331" y="339"/>
                    <a:pt x="332" y="343"/>
                  </a:cubicBezTo>
                  <a:cubicBezTo>
                    <a:pt x="333" y="349"/>
                    <a:pt x="335" y="352"/>
                    <a:pt x="338" y="354"/>
                  </a:cubicBezTo>
                  <a:cubicBezTo>
                    <a:pt x="340" y="356"/>
                    <a:pt x="343" y="357"/>
                    <a:pt x="346" y="356"/>
                  </a:cubicBezTo>
                  <a:cubicBezTo>
                    <a:pt x="349" y="355"/>
                    <a:pt x="352" y="353"/>
                    <a:pt x="353" y="350"/>
                  </a:cubicBezTo>
                  <a:cubicBezTo>
                    <a:pt x="354" y="347"/>
                    <a:pt x="354" y="343"/>
                    <a:pt x="353" y="339"/>
                  </a:cubicBezTo>
                  <a:cubicBezTo>
                    <a:pt x="352" y="333"/>
                    <a:pt x="350" y="330"/>
                    <a:pt x="347" y="327"/>
                  </a:cubicBezTo>
                  <a:cubicBezTo>
                    <a:pt x="345" y="326"/>
                    <a:pt x="342" y="325"/>
                    <a:pt x="339" y="326"/>
                  </a:cubicBezTo>
                  <a:close/>
                  <a:moveTo>
                    <a:pt x="338" y="322"/>
                  </a:moveTo>
                  <a:cubicBezTo>
                    <a:pt x="343" y="321"/>
                    <a:pt x="347" y="322"/>
                    <a:pt x="351" y="325"/>
                  </a:cubicBezTo>
                  <a:cubicBezTo>
                    <a:pt x="354" y="328"/>
                    <a:pt x="356" y="332"/>
                    <a:pt x="357" y="337"/>
                  </a:cubicBezTo>
                  <a:cubicBezTo>
                    <a:pt x="359" y="344"/>
                    <a:pt x="358" y="349"/>
                    <a:pt x="356" y="353"/>
                  </a:cubicBezTo>
                  <a:cubicBezTo>
                    <a:pt x="354" y="357"/>
                    <a:pt x="351" y="359"/>
                    <a:pt x="347" y="360"/>
                  </a:cubicBezTo>
                  <a:cubicBezTo>
                    <a:pt x="342" y="361"/>
                    <a:pt x="338" y="360"/>
                    <a:pt x="334" y="357"/>
                  </a:cubicBezTo>
                  <a:cubicBezTo>
                    <a:pt x="331" y="354"/>
                    <a:pt x="329" y="350"/>
                    <a:pt x="328" y="344"/>
                  </a:cubicBezTo>
                  <a:cubicBezTo>
                    <a:pt x="326" y="338"/>
                    <a:pt x="327" y="333"/>
                    <a:pt x="329" y="329"/>
                  </a:cubicBezTo>
                  <a:cubicBezTo>
                    <a:pt x="331" y="325"/>
                    <a:pt x="334" y="323"/>
                    <a:pt x="338" y="322"/>
                  </a:cubicBezTo>
                  <a:close/>
                  <a:moveTo>
                    <a:pt x="383" y="312"/>
                  </a:moveTo>
                  <a:cubicBezTo>
                    <a:pt x="384" y="315"/>
                    <a:pt x="384" y="315"/>
                    <a:pt x="384" y="315"/>
                  </a:cubicBezTo>
                  <a:cubicBezTo>
                    <a:pt x="366" y="321"/>
                    <a:pt x="366" y="321"/>
                    <a:pt x="366" y="321"/>
                  </a:cubicBezTo>
                  <a:cubicBezTo>
                    <a:pt x="370" y="333"/>
                    <a:pt x="370" y="333"/>
                    <a:pt x="370" y="333"/>
                  </a:cubicBezTo>
                  <a:cubicBezTo>
                    <a:pt x="383" y="328"/>
                    <a:pt x="383" y="328"/>
                    <a:pt x="383" y="328"/>
                  </a:cubicBezTo>
                  <a:cubicBezTo>
                    <a:pt x="385" y="332"/>
                    <a:pt x="385" y="332"/>
                    <a:pt x="385" y="332"/>
                  </a:cubicBezTo>
                  <a:cubicBezTo>
                    <a:pt x="371" y="336"/>
                    <a:pt x="371" y="336"/>
                    <a:pt x="371" y="336"/>
                  </a:cubicBezTo>
                  <a:cubicBezTo>
                    <a:pt x="377" y="353"/>
                    <a:pt x="377" y="353"/>
                    <a:pt x="377" y="353"/>
                  </a:cubicBezTo>
                  <a:cubicBezTo>
                    <a:pt x="372" y="355"/>
                    <a:pt x="372" y="355"/>
                    <a:pt x="372" y="355"/>
                  </a:cubicBezTo>
                  <a:cubicBezTo>
                    <a:pt x="361" y="319"/>
                    <a:pt x="361" y="319"/>
                    <a:pt x="361" y="319"/>
                  </a:cubicBezTo>
                  <a:cubicBezTo>
                    <a:pt x="383" y="312"/>
                    <a:pt x="383" y="312"/>
                    <a:pt x="383" y="312"/>
                  </a:cubicBezTo>
                  <a:close/>
                  <a:moveTo>
                    <a:pt x="446" y="289"/>
                  </a:moveTo>
                  <a:cubicBezTo>
                    <a:pt x="443" y="292"/>
                    <a:pt x="443" y="292"/>
                    <a:pt x="443" y="292"/>
                  </a:cubicBezTo>
                  <a:cubicBezTo>
                    <a:pt x="439" y="289"/>
                    <a:pt x="435" y="288"/>
                    <a:pt x="431" y="291"/>
                  </a:cubicBezTo>
                  <a:cubicBezTo>
                    <a:pt x="428" y="293"/>
                    <a:pt x="427" y="296"/>
                    <a:pt x="427" y="299"/>
                  </a:cubicBezTo>
                  <a:cubicBezTo>
                    <a:pt x="427" y="303"/>
                    <a:pt x="429" y="306"/>
                    <a:pt x="431" y="310"/>
                  </a:cubicBezTo>
                  <a:cubicBezTo>
                    <a:pt x="434" y="314"/>
                    <a:pt x="438" y="317"/>
                    <a:pt x="441" y="318"/>
                  </a:cubicBezTo>
                  <a:cubicBezTo>
                    <a:pt x="444" y="319"/>
                    <a:pt x="447" y="318"/>
                    <a:pt x="449" y="317"/>
                  </a:cubicBezTo>
                  <a:cubicBezTo>
                    <a:pt x="452" y="315"/>
                    <a:pt x="453" y="312"/>
                    <a:pt x="453" y="309"/>
                  </a:cubicBezTo>
                  <a:cubicBezTo>
                    <a:pt x="453" y="307"/>
                    <a:pt x="452" y="304"/>
                    <a:pt x="450" y="301"/>
                  </a:cubicBezTo>
                  <a:cubicBezTo>
                    <a:pt x="442" y="307"/>
                    <a:pt x="442" y="307"/>
                    <a:pt x="442" y="307"/>
                  </a:cubicBezTo>
                  <a:cubicBezTo>
                    <a:pt x="440" y="304"/>
                    <a:pt x="440" y="304"/>
                    <a:pt x="440" y="304"/>
                  </a:cubicBezTo>
                  <a:cubicBezTo>
                    <a:pt x="451" y="296"/>
                    <a:pt x="451" y="296"/>
                    <a:pt x="451" y="296"/>
                  </a:cubicBezTo>
                  <a:cubicBezTo>
                    <a:pt x="462" y="311"/>
                    <a:pt x="462" y="311"/>
                    <a:pt x="462" y="311"/>
                  </a:cubicBezTo>
                  <a:cubicBezTo>
                    <a:pt x="460" y="313"/>
                    <a:pt x="460" y="313"/>
                    <a:pt x="460" y="313"/>
                  </a:cubicBezTo>
                  <a:cubicBezTo>
                    <a:pt x="456" y="308"/>
                    <a:pt x="456" y="308"/>
                    <a:pt x="456" y="308"/>
                  </a:cubicBezTo>
                  <a:cubicBezTo>
                    <a:pt x="456" y="311"/>
                    <a:pt x="456" y="313"/>
                    <a:pt x="455" y="315"/>
                  </a:cubicBezTo>
                  <a:cubicBezTo>
                    <a:pt x="454" y="317"/>
                    <a:pt x="453" y="318"/>
                    <a:pt x="451" y="320"/>
                  </a:cubicBezTo>
                  <a:cubicBezTo>
                    <a:pt x="447" y="323"/>
                    <a:pt x="443" y="323"/>
                    <a:pt x="438" y="322"/>
                  </a:cubicBezTo>
                  <a:cubicBezTo>
                    <a:pt x="434" y="320"/>
                    <a:pt x="431" y="317"/>
                    <a:pt x="428" y="313"/>
                  </a:cubicBezTo>
                  <a:cubicBezTo>
                    <a:pt x="424" y="307"/>
                    <a:pt x="422" y="302"/>
                    <a:pt x="423" y="298"/>
                  </a:cubicBezTo>
                  <a:cubicBezTo>
                    <a:pt x="424" y="294"/>
                    <a:pt x="426" y="290"/>
                    <a:pt x="429" y="288"/>
                  </a:cubicBezTo>
                  <a:cubicBezTo>
                    <a:pt x="432" y="286"/>
                    <a:pt x="435" y="285"/>
                    <a:pt x="438" y="285"/>
                  </a:cubicBezTo>
                  <a:cubicBezTo>
                    <a:pt x="441" y="286"/>
                    <a:pt x="444" y="287"/>
                    <a:pt x="446" y="289"/>
                  </a:cubicBezTo>
                  <a:close/>
                  <a:moveTo>
                    <a:pt x="466" y="260"/>
                  </a:moveTo>
                  <a:cubicBezTo>
                    <a:pt x="449" y="275"/>
                    <a:pt x="449" y="275"/>
                    <a:pt x="449" y="275"/>
                  </a:cubicBezTo>
                  <a:cubicBezTo>
                    <a:pt x="473" y="303"/>
                    <a:pt x="473" y="303"/>
                    <a:pt x="473" y="303"/>
                  </a:cubicBezTo>
                  <a:cubicBezTo>
                    <a:pt x="491" y="288"/>
                    <a:pt x="491" y="288"/>
                    <a:pt x="491" y="288"/>
                  </a:cubicBezTo>
                  <a:cubicBezTo>
                    <a:pt x="488" y="285"/>
                    <a:pt x="488" y="285"/>
                    <a:pt x="488" y="285"/>
                  </a:cubicBezTo>
                  <a:cubicBezTo>
                    <a:pt x="474" y="298"/>
                    <a:pt x="474" y="298"/>
                    <a:pt x="474" y="298"/>
                  </a:cubicBezTo>
                  <a:cubicBezTo>
                    <a:pt x="464" y="287"/>
                    <a:pt x="464" y="287"/>
                    <a:pt x="464" y="287"/>
                  </a:cubicBezTo>
                  <a:cubicBezTo>
                    <a:pt x="475" y="277"/>
                    <a:pt x="475" y="277"/>
                    <a:pt x="475" y="277"/>
                  </a:cubicBezTo>
                  <a:cubicBezTo>
                    <a:pt x="473" y="275"/>
                    <a:pt x="473" y="275"/>
                    <a:pt x="473" y="275"/>
                  </a:cubicBezTo>
                  <a:cubicBezTo>
                    <a:pt x="462" y="284"/>
                    <a:pt x="462" y="284"/>
                    <a:pt x="462" y="284"/>
                  </a:cubicBezTo>
                  <a:cubicBezTo>
                    <a:pt x="454" y="275"/>
                    <a:pt x="454" y="275"/>
                    <a:pt x="454" y="275"/>
                  </a:cubicBezTo>
                  <a:cubicBezTo>
                    <a:pt x="469" y="263"/>
                    <a:pt x="469" y="263"/>
                    <a:pt x="469" y="263"/>
                  </a:cubicBezTo>
                  <a:cubicBezTo>
                    <a:pt x="466" y="260"/>
                    <a:pt x="466" y="260"/>
                    <a:pt x="466" y="260"/>
                  </a:cubicBezTo>
                  <a:close/>
                  <a:moveTo>
                    <a:pt x="483" y="247"/>
                  </a:moveTo>
                  <a:cubicBezTo>
                    <a:pt x="485" y="245"/>
                    <a:pt x="487" y="244"/>
                    <a:pt x="490" y="244"/>
                  </a:cubicBezTo>
                  <a:cubicBezTo>
                    <a:pt x="494" y="244"/>
                    <a:pt x="497" y="246"/>
                    <a:pt x="501" y="249"/>
                  </a:cubicBezTo>
                  <a:cubicBezTo>
                    <a:pt x="505" y="252"/>
                    <a:pt x="507" y="255"/>
                    <a:pt x="508" y="258"/>
                  </a:cubicBezTo>
                  <a:cubicBezTo>
                    <a:pt x="509" y="262"/>
                    <a:pt x="508" y="265"/>
                    <a:pt x="506" y="268"/>
                  </a:cubicBezTo>
                  <a:cubicBezTo>
                    <a:pt x="504" y="270"/>
                    <a:pt x="502" y="271"/>
                    <a:pt x="499" y="271"/>
                  </a:cubicBezTo>
                  <a:cubicBezTo>
                    <a:pt x="495" y="271"/>
                    <a:pt x="491" y="269"/>
                    <a:pt x="487" y="265"/>
                  </a:cubicBezTo>
                  <a:cubicBezTo>
                    <a:pt x="484" y="262"/>
                    <a:pt x="482" y="259"/>
                    <a:pt x="481" y="256"/>
                  </a:cubicBezTo>
                  <a:cubicBezTo>
                    <a:pt x="480" y="253"/>
                    <a:pt x="480" y="250"/>
                    <a:pt x="483" y="247"/>
                  </a:cubicBezTo>
                  <a:close/>
                  <a:moveTo>
                    <a:pt x="480" y="245"/>
                  </a:moveTo>
                  <a:cubicBezTo>
                    <a:pt x="483" y="241"/>
                    <a:pt x="487" y="239"/>
                    <a:pt x="492" y="240"/>
                  </a:cubicBezTo>
                  <a:cubicBezTo>
                    <a:pt x="496" y="240"/>
                    <a:pt x="500" y="242"/>
                    <a:pt x="504" y="246"/>
                  </a:cubicBezTo>
                  <a:cubicBezTo>
                    <a:pt x="509" y="250"/>
                    <a:pt x="512" y="254"/>
                    <a:pt x="512" y="259"/>
                  </a:cubicBezTo>
                  <a:cubicBezTo>
                    <a:pt x="513" y="263"/>
                    <a:pt x="512" y="267"/>
                    <a:pt x="509" y="270"/>
                  </a:cubicBezTo>
                  <a:cubicBezTo>
                    <a:pt x="506" y="274"/>
                    <a:pt x="502" y="275"/>
                    <a:pt x="497" y="275"/>
                  </a:cubicBezTo>
                  <a:cubicBezTo>
                    <a:pt x="493" y="275"/>
                    <a:pt x="488" y="273"/>
                    <a:pt x="484" y="269"/>
                  </a:cubicBezTo>
                  <a:cubicBezTo>
                    <a:pt x="479" y="265"/>
                    <a:pt x="477" y="260"/>
                    <a:pt x="476" y="255"/>
                  </a:cubicBezTo>
                  <a:cubicBezTo>
                    <a:pt x="476" y="251"/>
                    <a:pt x="477" y="248"/>
                    <a:pt x="480" y="245"/>
                  </a:cubicBezTo>
                  <a:close/>
                  <a:moveTo>
                    <a:pt x="516" y="214"/>
                  </a:moveTo>
                  <a:cubicBezTo>
                    <a:pt x="510" y="212"/>
                    <a:pt x="505" y="214"/>
                    <a:pt x="501" y="219"/>
                  </a:cubicBezTo>
                  <a:cubicBezTo>
                    <a:pt x="500" y="222"/>
                    <a:pt x="499" y="225"/>
                    <a:pt x="499" y="228"/>
                  </a:cubicBezTo>
                  <a:cubicBezTo>
                    <a:pt x="499" y="231"/>
                    <a:pt x="501" y="233"/>
                    <a:pt x="503" y="234"/>
                  </a:cubicBezTo>
                  <a:cubicBezTo>
                    <a:pt x="505" y="236"/>
                    <a:pt x="508" y="237"/>
                    <a:pt x="510" y="236"/>
                  </a:cubicBezTo>
                  <a:cubicBezTo>
                    <a:pt x="512" y="236"/>
                    <a:pt x="515" y="234"/>
                    <a:pt x="518" y="231"/>
                  </a:cubicBezTo>
                  <a:cubicBezTo>
                    <a:pt x="519" y="230"/>
                    <a:pt x="519" y="230"/>
                    <a:pt x="519" y="230"/>
                  </a:cubicBezTo>
                  <a:cubicBezTo>
                    <a:pt x="522" y="228"/>
                    <a:pt x="524" y="227"/>
                    <a:pt x="525" y="227"/>
                  </a:cubicBezTo>
                  <a:cubicBezTo>
                    <a:pt x="527" y="226"/>
                    <a:pt x="528" y="226"/>
                    <a:pt x="530" y="228"/>
                  </a:cubicBezTo>
                  <a:cubicBezTo>
                    <a:pt x="532" y="229"/>
                    <a:pt x="533" y="230"/>
                    <a:pt x="533" y="231"/>
                  </a:cubicBezTo>
                  <a:cubicBezTo>
                    <a:pt x="533" y="233"/>
                    <a:pt x="533" y="236"/>
                    <a:pt x="531" y="238"/>
                  </a:cubicBezTo>
                  <a:cubicBezTo>
                    <a:pt x="530" y="240"/>
                    <a:pt x="528" y="241"/>
                    <a:pt x="527" y="242"/>
                  </a:cubicBezTo>
                  <a:cubicBezTo>
                    <a:pt x="525" y="243"/>
                    <a:pt x="522" y="243"/>
                    <a:pt x="520" y="242"/>
                  </a:cubicBezTo>
                  <a:cubicBezTo>
                    <a:pt x="519" y="246"/>
                    <a:pt x="519" y="246"/>
                    <a:pt x="519" y="246"/>
                  </a:cubicBezTo>
                  <a:cubicBezTo>
                    <a:pt x="522" y="247"/>
                    <a:pt x="524" y="247"/>
                    <a:pt x="527" y="246"/>
                  </a:cubicBezTo>
                  <a:cubicBezTo>
                    <a:pt x="530" y="245"/>
                    <a:pt x="532" y="243"/>
                    <a:pt x="534" y="240"/>
                  </a:cubicBezTo>
                  <a:cubicBezTo>
                    <a:pt x="536" y="237"/>
                    <a:pt x="537" y="234"/>
                    <a:pt x="537" y="231"/>
                  </a:cubicBezTo>
                  <a:cubicBezTo>
                    <a:pt x="537" y="228"/>
                    <a:pt x="535" y="225"/>
                    <a:pt x="532" y="224"/>
                  </a:cubicBezTo>
                  <a:cubicBezTo>
                    <a:pt x="530" y="222"/>
                    <a:pt x="528" y="221"/>
                    <a:pt x="526" y="222"/>
                  </a:cubicBezTo>
                  <a:cubicBezTo>
                    <a:pt x="523" y="222"/>
                    <a:pt x="520" y="224"/>
                    <a:pt x="517" y="227"/>
                  </a:cubicBezTo>
                  <a:cubicBezTo>
                    <a:pt x="516" y="228"/>
                    <a:pt x="516" y="228"/>
                    <a:pt x="516" y="228"/>
                  </a:cubicBezTo>
                  <a:cubicBezTo>
                    <a:pt x="514" y="230"/>
                    <a:pt x="512" y="231"/>
                    <a:pt x="510" y="232"/>
                  </a:cubicBezTo>
                  <a:cubicBezTo>
                    <a:pt x="509" y="232"/>
                    <a:pt x="507" y="232"/>
                    <a:pt x="505" y="231"/>
                  </a:cubicBezTo>
                  <a:cubicBezTo>
                    <a:pt x="504" y="230"/>
                    <a:pt x="503" y="228"/>
                    <a:pt x="503" y="227"/>
                  </a:cubicBezTo>
                  <a:cubicBezTo>
                    <a:pt x="503" y="225"/>
                    <a:pt x="503" y="223"/>
                    <a:pt x="505" y="221"/>
                  </a:cubicBezTo>
                  <a:cubicBezTo>
                    <a:pt x="507" y="218"/>
                    <a:pt x="510" y="217"/>
                    <a:pt x="514" y="218"/>
                  </a:cubicBezTo>
                  <a:cubicBezTo>
                    <a:pt x="516" y="214"/>
                    <a:pt x="516" y="214"/>
                    <a:pt x="516" y="214"/>
                  </a:cubicBezTo>
                  <a:close/>
                  <a:moveTo>
                    <a:pt x="545" y="103"/>
                  </a:moveTo>
                  <a:cubicBezTo>
                    <a:pt x="582" y="107"/>
                    <a:pt x="582" y="107"/>
                    <a:pt x="582" y="107"/>
                  </a:cubicBezTo>
                  <a:cubicBezTo>
                    <a:pt x="581" y="113"/>
                    <a:pt x="581" y="113"/>
                    <a:pt x="581" y="113"/>
                  </a:cubicBezTo>
                  <a:cubicBezTo>
                    <a:pt x="557" y="122"/>
                    <a:pt x="557" y="122"/>
                    <a:pt x="557" y="122"/>
                  </a:cubicBezTo>
                  <a:cubicBezTo>
                    <a:pt x="557" y="122"/>
                    <a:pt x="553" y="123"/>
                    <a:pt x="546" y="126"/>
                  </a:cubicBezTo>
                  <a:cubicBezTo>
                    <a:pt x="546" y="127"/>
                    <a:pt x="546" y="127"/>
                    <a:pt x="546" y="127"/>
                  </a:cubicBezTo>
                  <a:cubicBezTo>
                    <a:pt x="547" y="127"/>
                    <a:pt x="549" y="127"/>
                    <a:pt x="552" y="127"/>
                  </a:cubicBezTo>
                  <a:cubicBezTo>
                    <a:pt x="555" y="127"/>
                    <a:pt x="556" y="128"/>
                    <a:pt x="558" y="128"/>
                  </a:cubicBezTo>
                  <a:cubicBezTo>
                    <a:pt x="579" y="130"/>
                    <a:pt x="579" y="130"/>
                    <a:pt x="579" y="130"/>
                  </a:cubicBezTo>
                  <a:cubicBezTo>
                    <a:pt x="579" y="134"/>
                    <a:pt x="579" y="134"/>
                    <a:pt x="579" y="134"/>
                  </a:cubicBezTo>
                  <a:cubicBezTo>
                    <a:pt x="542" y="130"/>
                    <a:pt x="542" y="130"/>
                    <a:pt x="542" y="130"/>
                  </a:cubicBezTo>
                  <a:cubicBezTo>
                    <a:pt x="542" y="123"/>
                    <a:pt x="542" y="123"/>
                    <a:pt x="542" y="123"/>
                  </a:cubicBezTo>
                  <a:cubicBezTo>
                    <a:pt x="564" y="115"/>
                    <a:pt x="564" y="115"/>
                    <a:pt x="564" y="115"/>
                  </a:cubicBezTo>
                  <a:cubicBezTo>
                    <a:pt x="566" y="114"/>
                    <a:pt x="568" y="114"/>
                    <a:pt x="571" y="113"/>
                  </a:cubicBezTo>
                  <a:cubicBezTo>
                    <a:pt x="574" y="112"/>
                    <a:pt x="575" y="111"/>
                    <a:pt x="576" y="111"/>
                  </a:cubicBezTo>
                  <a:cubicBezTo>
                    <a:pt x="576" y="110"/>
                    <a:pt x="576" y="110"/>
                    <a:pt x="576" y="110"/>
                  </a:cubicBezTo>
                  <a:cubicBezTo>
                    <a:pt x="569" y="110"/>
                    <a:pt x="565" y="109"/>
                    <a:pt x="564" y="109"/>
                  </a:cubicBezTo>
                  <a:cubicBezTo>
                    <a:pt x="544" y="107"/>
                    <a:pt x="544" y="107"/>
                    <a:pt x="544" y="107"/>
                  </a:cubicBezTo>
                  <a:cubicBezTo>
                    <a:pt x="545" y="103"/>
                    <a:pt x="545" y="103"/>
                    <a:pt x="545" y="103"/>
                  </a:cubicBezTo>
                  <a:close/>
                  <a:moveTo>
                    <a:pt x="557" y="68"/>
                  </a:moveTo>
                  <a:cubicBezTo>
                    <a:pt x="558" y="73"/>
                    <a:pt x="558" y="73"/>
                    <a:pt x="558" y="73"/>
                  </a:cubicBezTo>
                  <a:cubicBezTo>
                    <a:pt x="553" y="74"/>
                    <a:pt x="550" y="77"/>
                    <a:pt x="550" y="82"/>
                  </a:cubicBezTo>
                  <a:cubicBezTo>
                    <a:pt x="550" y="85"/>
                    <a:pt x="551" y="88"/>
                    <a:pt x="554" y="90"/>
                  </a:cubicBezTo>
                  <a:cubicBezTo>
                    <a:pt x="557" y="92"/>
                    <a:pt x="560" y="93"/>
                    <a:pt x="565" y="93"/>
                  </a:cubicBezTo>
                  <a:cubicBezTo>
                    <a:pt x="570" y="93"/>
                    <a:pt x="574" y="92"/>
                    <a:pt x="577" y="90"/>
                  </a:cubicBezTo>
                  <a:cubicBezTo>
                    <a:pt x="580" y="88"/>
                    <a:pt x="581" y="85"/>
                    <a:pt x="581" y="82"/>
                  </a:cubicBezTo>
                  <a:cubicBezTo>
                    <a:pt x="581" y="77"/>
                    <a:pt x="578" y="74"/>
                    <a:pt x="573" y="73"/>
                  </a:cubicBezTo>
                  <a:cubicBezTo>
                    <a:pt x="574" y="68"/>
                    <a:pt x="574" y="68"/>
                    <a:pt x="574" y="68"/>
                  </a:cubicBezTo>
                  <a:cubicBezTo>
                    <a:pt x="581" y="71"/>
                    <a:pt x="585" y="75"/>
                    <a:pt x="585" y="82"/>
                  </a:cubicBezTo>
                  <a:cubicBezTo>
                    <a:pt x="584" y="87"/>
                    <a:pt x="582" y="91"/>
                    <a:pt x="579" y="94"/>
                  </a:cubicBezTo>
                  <a:cubicBezTo>
                    <a:pt x="575" y="96"/>
                    <a:pt x="571" y="98"/>
                    <a:pt x="565" y="98"/>
                  </a:cubicBezTo>
                  <a:cubicBezTo>
                    <a:pt x="559" y="97"/>
                    <a:pt x="554" y="96"/>
                    <a:pt x="550" y="92"/>
                  </a:cubicBezTo>
                  <a:cubicBezTo>
                    <a:pt x="547" y="89"/>
                    <a:pt x="546" y="86"/>
                    <a:pt x="546" y="82"/>
                  </a:cubicBezTo>
                  <a:cubicBezTo>
                    <a:pt x="546" y="78"/>
                    <a:pt x="547" y="75"/>
                    <a:pt x="549" y="72"/>
                  </a:cubicBezTo>
                  <a:cubicBezTo>
                    <a:pt x="551" y="70"/>
                    <a:pt x="554" y="69"/>
                    <a:pt x="557" y="68"/>
                  </a:cubicBezTo>
                  <a:close/>
                  <a:moveTo>
                    <a:pt x="545" y="38"/>
                  </a:moveTo>
                  <a:cubicBezTo>
                    <a:pt x="549" y="38"/>
                    <a:pt x="549" y="38"/>
                    <a:pt x="549" y="38"/>
                  </a:cubicBezTo>
                  <a:cubicBezTo>
                    <a:pt x="550" y="57"/>
                    <a:pt x="550" y="57"/>
                    <a:pt x="550" y="57"/>
                  </a:cubicBezTo>
                  <a:cubicBezTo>
                    <a:pt x="562" y="56"/>
                    <a:pt x="562" y="56"/>
                    <a:pt x="562" y="56"/>
                  </a:cubicBezTo>
                  <a:cubicBezTo>
                    <a:pt x="561" y="42"/>
                    <a:pt x="561" y="42"/>
                    <a:pt x="561" y="42"/>
                  </a:cubicBezTo>
                  <a:cubicBezTo>
                    <a:pt x="565" y="42"/>
                    <a:pt x="565" y="42"/>
                    <a:pt x="565" y="42"/>
                  </a:cubicBezTo>
                  <a:cubicBezTo>
                    <a:pt x="566" y="56"/>
                    <a:pt x="566" y="56"/>
                    <a:pt x="566" y="56"/>
                  </a:cubicBezTo>
                  <a:cubicBezTo>
                    <a:pt x="580" y="55"/>
                    <a:pt x="580" y="55"/>
                    <a:pt x="580" y="55"/>
                  </a:cubicBezTo>
                  <a:cubicBezTo>
                    <a:pt x="579" y="36"/>
                    <a:pt x="579" y="36"/>
                    <a:pt x="579" y="36"/>
                  </a:cubicBezTo>
                  <a:cubicBezTo>
                    <a:pt x="582" y="36"/>
                    <a:pt x="582" y="36"/>
                    <a:pt x="582" y="36"/>
                  </a:cubicBezTo>
                  <a:cubicBezTo>
                    <a:pt x="584" y="59"/>
                    <a:pt x="584" y="59"/>
                    <a:pt x="584" y="59"/>
                  </a:cubicBezTo>
                  <a:cubicBezTo>
                    <a:pt x="547" y="62"/>
                    <a:pt x="547" y="62"/>
                    <a:pt x="547" y="62"/>
                  </a:cubicBezTo>
                  <a:lnTo>
                    <a:pt x="545" y="38"/>
                  </a:lnTo>
                  <a:close/>
                </a:path>
              </a:pathLst>
            </a:custGeom>
            <a:solidFill>
              <a:srgbClr val="006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
              <a:extLst>
                <a:ext uri="{FF2B5EF4-FFF2-40B4-BE49-F238E27FC236}">
                  <a16:creationId xmlns:a16="http://schemas.microsoft.com/office/drawing/2014/main" id="{D95E9C23-EA19-44AD-80E2-D580ABB9062D}"/>
                </a:ext>
              </a:extLst>
            </p:cNvPr>
            <p:cNvSpPr>
              <a:spLocks noEditPoints="1"/>
            </p:cNvSpPr>
            <p:nvPr/>
          </p:nvSpPr>
          <p:spPr bwMode="auto">
            <a:xfrm>
              <a:off x="4537107" y="3583347"/>
              <a:ext cx="1238250" cy="387350"/>
            </a:xfrm>
            <a:custGeom>
              <a:avLst/>
              <a:gdLst>
                <a:gd name="T0" fmla="*/ 36 w 501"/>
                <a:gd name="T1" fmla="*/ 127 h 157"/>
                <a:gd name="T2" fmla="*/ 43 w 501"/>
                <a:gd name="T3" fmla="*/ 118 h 157"/>
                <a:gd name="T4" fmla="*/ 23 w 501"/>
                <a:gd name="T5" fmla="*/ 103 h 157"/>
                <a:gd name="T6" fmla="*/ 20 w 501"/>
                <a:gd name="T7" fmla="*/ 157 h 157"/>
                <a:gd name="T8" fmla="*/ 48 w 501"/>
                <a:gd name="T9" fmla="*/ 121 h 157"/>
                <a:gd name="T10" fmla="*/ 65 w 501"/>
                <a:gd name="T11" fmla="*/ 62 h 157"/>
                <a:gd name="T12" fmla="*/ 90 w 501"/>
                <a:gd name="T13" fmla="*/ 93 h 157"/>
                <a:gd name="T14" fmla="*/ 142 w 501"/>
                <a:gd name="T15" fmla="*/ 52 h 157"/>
                <a:gd name="T16" fmla="*/ 127 w 501"/>
                <a:gd name="T17" fmla="*/ 53 h 157"/>
                <a:gd name="T18" fmla="*/ 127 w 501"/>
                <a:gd name="T19" fmla="*/ 53 h 157"/>
                <a:gd name="T20" fmla="*/ 130 w 501"/>
                <a:gd name="T21" fmla="*/ 51 h 157"/>
                <a:gd name="T22" fmla="*/ 119 w 501"/>
                <a:gd name="T23" fmla="*/ 48 h 157"/>
                <a:gd name="T24" fmla="*/ 85 w 501"/>
                <a:gd name="T25" fmla="*/ 60 h 157"/>
                <a:gd name="T26" fmla="*/ 90 w 501"/>
                <a:gd name="T27" fmla="*/ 66 h 157"/>
                <a:gd name="T28" fmla="*/ 95 w 501"/>
                <a:gd name="T29" fmla="*/ 73 h 157"/>
                <a:gd name="T30" fmla="*/ 167 w 501"/>
                <a:gd name="T31" fmla="*/ 19 h 157"/>
                <a:gd name="T32" fmla="*/ 171 w 501"/>
                <a:gd name="T33" fmla="*/ 42 h 157"/>
                <a:gd name="T34" fmla="*/ 191 w 501"/>
                <a:gd name="T35" fmla="*/ 38 h 157"/>
                <a:gd name="T36" fmla="*/ 187 w 501"/>
                <a:gd name="T37" fmla="*/ 21 h 157"/>
                <a:gd name="T38" fmla="*/ 165 w 501"/>
                <a:gd name="T39" fmla="*/ 9 h 157"/>
                <a:gd name="T40" fmla="*/ 195 w 501"/>
                <a:gd name="T41" fmla="*/ 16 h 157"/>
                <a:gd name="T42" fmla="*/ 197 w 501"/>
                <a:gd name="T43" fmla="*/ 40 h 157"/>
                <a:gd name="T44" fmla="*/ 250 w 501"/>
                <a:gd name="T45" fmla="*/ 28 h 157"/>
                <a:gd name="T46" fmla="*/ 208 w 501"/>
                <a:gd name="T47" fmla="*/ 18 h 157"/>
                <a:gd name="T48" fmla="*/ 228 w 501"/>
                <a:gd name="T49" fmla="*/ 15 h 157"/>
                <a:gd name="T50" fmla="*/ 234 w 501"/>
                <a:gd name="T51" fmla="*/ 24 h 157"/>
                <a:gd name="T52" fmla="*/ 228 w 501"/>
                <a:gd name="T53" fmla="*/ 0 h 157"/>
                <a:gd name="T54" fmla="*/ 260 w 501"/>
                <a:gd name="T55" fmla="*/ 35 h 157"/>
                <a:gd name="T56" fmla="*/ 282 w 501"/>
                <a:gd name="T57" fmla="*/ 11 h 157"/>
                <a:gd name="T58" fmla="*/ 282 w 501"/>
                <a:gd name="T59" fmla="*/ 19 h 157"/>
                <a:gd name="T60" fmla="*/ 301 w 501"/>
                <a:gd name="T61" fmla="*/ 25 h 157"/>
                <a:gd name="T62" fmla="*/ 290 w 501"/>
                <a:gd name="T63" fmla="*/ 39 h 157"/>
                <a:gd name="T64" fmla="*/ 336 w 501"/>
                <a:gd name="T65" fmla="*/ 47 h 157"/>
                <a:gd name="T66" fmla="*/ 323 w 501"/>
                <a:gd name="T67" fmla="*/ 36 h 157"/>
                <a:gd name="T68" fmla="*/ 313 w 501"/>
                <a:gd name="T69" fmla="*/ 19 h 157"/>
                <a:gd name="T70" fmla="*/ 314 w 501"/>
                <a:gd name="T71" fmla="*/ 12 h 157"/>
                <a:gd name="T72" fmla="*/ 306 w 501"/>
                <a:gd name="T73" fmla="*/ 5 h 157"/>
                <a:gd name="T74" fmla="*/ 359 w 501"/>
                <a:gd name="T75" fmla="*/ 35 h 157"/>
                <a:gd name="T76" fmla="*/ 370 w 501"/>
                <a:gd name="T77" fmla="*/ 60 h 157"/>
                <a:gd name="T78" fmla="*/ 422 w 501"/>
                <a:gd name="T79" fmla="*/ 92 h 157"/>
                <a:gd name="T80" fmla="*/ 427 w 501"/>
                <a:gd name="T81" fmla="*/ 76 h 157"/>
                <a:gd name="T82" fmla="*/ 397 w 501"/>
                <a:gd name="T83" fmla="*/ 37 h 157"/>
                <a:gd name="T84" fmla="*/ 451 w 501"/>
                <a:gd name="T85" fmla="*/ 123 h 157"/>
                <a:gd name="T86" fmla="*/ 457 w 501"/>
                <a:gd name="T87" fmla="*/ 139 h 157"/>
                <a:gd name="T88" fmla="*/ 468 w 501"/>
                <a:gd name="T89" fmla="*/ 131 h 157"/>
                <a:gd name="T90" fmla="*/ 461 w 501"/>
                <a:gd name="T91" fmla="*/ 107 h 157"/>
                <a:gd name="T92" fmla="*/ 457 w 501"/>
                <a:gd name="T93" fmla="*/ 118 h 157"/>
                <a:gd name="T94" fmla="*/ 451 w 501"/>
                <a:gd name="T95" fmla="*/ 123 h 157"/>
                <a:gd name="T96" fmla="*/ 456 w 501"/>
                <a:gd name="T97" fmla="*/ 82 h 157"/>
                <a:gd name="T98" fmla="*/ 470 w 501"/>
                <a:gd name="T99" fmla="*/ 97 h 157"/>
                <a:gd name="T100" fmla="*/ 490 w 501"/>
                <a:gd name="T101" fmla="*/ 121 h 157"/>
                <a:gd name="T102" fmla="*/ 493 w 501"/>
                <a:gd name="T103" fmla="*/ 148 h 157"/>
                <a:gd name="T104" fmla="*/ 466 w 501"/>
                <a:gd name="T105" fmla="*/ 10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1" h="157">
                  <a:moveTo>
                    <a:pt x="24" y="143"/>
                  </a:moveTo>
                  <a:cubicBezTo>
                    <a:pt x="14" y="135"/>
                    <a:pt x="14" y="135"/>
                    <a:pt x="14" y="135"/>
                  </a:cubicBezTo>
                  <a:cubicBezTo>
                    <a:pt x="26" y="120"/>
                    <a:pt x="26" y="120"/>
                    <a:pt x="26" y="120"/>
                  </a:cubicBezTo>
                  <a:cubicBezTo>
                    <a:pt x="36" y="127"/>
                    <a:pt x="36" y="127"/>
                    <a:pt x="36" y="127"/>
                  </a:cubicBezTo>
                  <a:cubicBezTo>
                    <a:pt x="24" y="143"/>
                    <a:pt x="24" y="143"/>
                    <a:pt x="24" y="143"/>
                  </a:cubicBezTo>
                  <a:close/>
                  <a:moveTo>
                    <a:pt x="49" y="93"/>
                  </a:moveTo>
                  <a:cubicBezTo>
                    <a:pt x="58" y="100"/>
                    <a:pt x="58" y="100"/>
                    <a:pt x="58" y="100"/>
                  </a:cubicBezTo>
                  <a:cubicBezTo>
                    <a:pt x="43" y="118"/>
                    <a:pt x="43" y="118"/>
                    <a:pt x="43" y="118"/>
                  </a:cubicBezTo>
                  <a:cubicBezTo>
                    <a:pt x="34" y="110"/>
                    <a:pt x="34" y="110"/>
                    <a:pt x="34" y="110"/>
                  </a:cubicBezTo>
                  <a:cubicBezTo>
                    <a:pt x="49" y="93"/>
                    <a:pt x="49" y="93"/>
                    <a:pt x="49" y="93"/>
                  </a:cubicBezTo>
                  <a:close/>
                  <a:moveTo>
                    <a:pt x="30" y="107"/>
                  </a:moveTo>
                  <a:cubicBezTo>
                    <a:pt x="23" y="103"/>
                    <a:pt x="23" y="103"/>
                    <a:pt x="23" y="103"/>
                  </a:cubicBezTo>
                  <a:cubicBezTo>
                    <a:pt x="15" y="112"/>
                    <a:pt x="15" y="112"/>
                    <a:pt x="15" y="112"/>
                  </a:cubicBezTo>
                  <a:cubicBezTo>
                    <a:pt x="22" y="117"/>
                    <a:pt x="22" y="117"/>
                    <a:pt x="22" y="117"/>
                  </a:cubicBezTo>
                  <a:cubicBezTo>
                    <a:pt x="0" y="142"/>
                    <a:pt x="0" y="142"/>
                    <a:pt x="0" y="142"/>
                  </a:cubicBezTo>
                  <a:cubicBezTo>
                    <a:pt x="20" y="157"/>
                    <a:pt x="20" y="157"/>
                    <a:pt x="20" y="157"/>
                  </a:cubicBezTo>
                  <a:cubicBezTo>
                    <a:pt x="40" y="131"/>
                    <a:pt x="40" y="131"/>
                    <a:pt x="40" y="131"/>
                  </a:cubicBezTo>
                  <a:cubicBezTo>
                    <a:pt x="48" y="137"/>
                    <a:pt x="48" y="137"/>
                    <a:pt x="48" y="137"/>
                  </a:cubicBezTo>
                  <a:cubicBezTo>
                    <a:pt x="55" y="127"/>
                    <a:pt x="55" y="127"/>
                    <a:pt x="55" y="127"/>
                  </a:cubicBezTo>
                  <a:cubicBezTo>
                    <a:pt x="48" y="121"/>
                    <a:pt x="48" y="121"/>
                    <a:pt x="48" y="121"/>
                  </a:cubicBezTo>
                  <a:cubicBezTo>
                    <a:pt x="71" y="95"/>
                    <a:pt x="71" y="95"/>
                    <a:pt x="71" y="95"/>
                  </a:cubicBezTo>
                  <a:cubicBezTo>
                    <a:pt x="53" y="80"/>
                    <a:pt x="53" y="80"/>
                    <a:pt x="53" y="80"/>
                  </a:cubicBezTo>
                  <a:cubicBezTo>
                    <a:pt x="30" y="107"/>
                    <a:pt x="30" y="107"/>
                    <a:pt x="30" y="107"/>
                  </a:cubicBezTo>
                  <a:close/>
                  <a:moveTo>
                    <a:pt x="65" y="62"/>
                  </a:moveTo>
                  <a:cubicBezTo>
                    <a:pt x="77" y="54"/>
                    <a:pt x="87" y="47"/>
                    <a:pt x="99" y="40"/>
                  </a:cubicBezTo>
                  <a:cubicBezTo>
                    <a:pt x="111" y="32"/>
                    <a:pt x="123" y="25"/>
                    <a:pt x="136" y="18"/>
                  </a:cubicBezTo>
                  <a:cubicBezTo>
                    <a:pt x="155" y="52"/>
                    <a:pt x="155" y="52"/>
                    <a:pt x="155" y="52"/>
                  </a:cubicBezTo>
                  <a:cubicBezTo>
                    <a:pt x="90" y="93"/>
                    <a:pt x="90" y="93"/>
                    <a:pt x="90" y="93"/>
                  </a:cubicBezTo>
                  <a:cubicBezTo>
                    <a:pt x="65" y="62"/>
                    <a:pt x="65" y="62"/>
                    <a:pt x="65" y="62"/>
                  </a:cubicBezTo>
                  <a:close/>
                  <a:moveTo>
                    <a:pt x="96" y="81"/>
                  </a:moveTo>
                  <a:cubicBezTo>
                    <a:pt x="119" y="66"/>
                    <a:pt x="119" y="66"/>
                    <a:pt x="119" y="66"/>
                  </a:cubicBezTo>
                  <a:cubicBezTo>
                    <a:pt x="142" y="52"/>
                    <a:pt x="142" y="52"/>
                    <a:pt x="142" y="52"/>
                  </a:cubicBezTo>
                  <a:cubicBezTo>
                    <a:pt x="128" y="29"/>
                    <a:pt x="128" y="29"/>
                    <a:pt x="128" y="29"/>
                  </a:cubicBezTo>
                  <a:cubicBezTo>
                    <a:pt x="79" y="58"/>
                    <a:pt x="79" y="58"/>
                    <a:pt x="79" y="58"/>
                  </a:cubicBezTo>
                  <a:cubicBezTo>
                    <a:pt x="96" y="81"/>
                    <a:pt x="96" y="81"/>
                    <a:pt x="96" y="81"/>
                  </a:cubicBezTo>
                  <a:close/>
                  <a:moveTo>
                    <a:pt x="127" y="53"/>
                  </a:moveTo>
                  <a:cubicBezTo>
                    <a:pt x="125" y="50"/>
                    <a:pt x="125" y="50"/>
                    <a:pt x="125" y="50"/>
                  </a:cubicBezTo>
                  <a:cubicBezTo>
                    <a:pt x="121" y="52"/>
                    <a:pt x="121" y="52"/>
                    <a:pt x="121" y="52"/>
                  </a:cubicBezTo>
                  <a:cubicBezTo>
                    <a:pt x="123" y="56"/>
                    <a:pt x="123" y="56"/>
                    <a:pt x="123" y="56"/>
                  </a:cubicBezTo>
                  <a:cubicBezTo>
                    <a:pt x="127" y="53"/>
                    <a:pt x="127" y="53"/>
                    <a:pt x="127" y="53"/>
                  </a:cubicBezTo>
                  <a:close/>
                  <a:moveTo>
                    <a:pt x="120" y="62"/>
                  </a:moveTo>
                  <a:cubicBezTo>
                    <a:pt x="137" y="52"/>
                    <a:pt x="137" y="52"/>
                    <a:pt x="137" y="52"/>
                  </a:cubicBezTo>
                  <a:cubicBezTo>
                    <a:pt x="135" y="48"/>
                    <a:pt x="135" y="48"/>
                    <a:pt x="135" y="48"/>
                  </a:cubicBezTo>
                  <a:cubicBezTo>
                    <a:pt x="130" y="51"/>
                    <a:pt x="130" y="51"/>
                    <a:pt x="130" y="51"/>
                  </a:cubicBezTo>
                  <a:cubicBezTo>
                    <a:pt x="128" y="48"/>
                    <a:pt x="128" y="48"/>
                    <a:pt x="128" y="48"/>
                  </a:cubicBezTo>
                  <a:cubicBezTo>
                    <a:pt x="133" y="45"/>
                    <a:pt x="133" y="45"/>
                    <a:pt x="133" y="45"/>
                  </a:cubicBezTo>
                  <a:cubicBezTo>
                    <a:pt x="130" y="41"/>
                    <a:pt x="130" y="41"/>
                    <a:pt x="130" y="41"/>
                  </a:cubicBezTo>
                  <a:cubicBezTo>
                    <a:pt x="119" y="48"/>
                    <a:pt x="119" y="48"/>
                    <a:pt x="119" y="48"/>
                  </a:cubicBezTo>
                  <a:cubicBezTo>
                    <a:pt x="117" y="45"/>
                    <a:pt x="117" y="45"/>
                    <a:pt x="117" y="45"/>
                  </a:cubicBezTo>
                  <a:cubicBezTo>
                    <a:pt x="128" y="38"/>
                    <a:pt x="128" y="38"/>
                    <a:pt x="128" y="38"/>
                  </a:cubicBezTo>
                  <a:cubicBezTo>
                    <a:pt x="126" y="34"/>
                    <a:pt x="126" y="34"/>
                    <a:pt x="126" y="34"/>
                  </a:cubicBezTo>
                  <a:cubicBezTo>
                    <a:pt x="112" y="43"/>
                    <a:pt x="99" y="51"/>
                    <a:pt x="85" y="60"/>
                  </a:cubicBezTo>
                  <a:cubicBezTo>
                    <a:pt x="88" y="63"/>
                    <a:pt x="88" y="63"/>
                    <a:pt x="88" y="63"/>
                  </a:cubicBezTo>
                  <a:cubicBezTo>
                    <a:pt x="101" y="55"/>
                    <a:pt x="101" y="55"/>
                    <a:pt x="101" y="55"/>
                  </a:cubicBezTo>
                  <a:cubicBezTo>
                    <a:pt x="103" y="58"/>
                    <a:pt x="103" y="58"/>
                    <a:pt x="103" y="58"/>
                  </a:cubicBezTo>
                  <a:cubicBezTo>
                    <a:pt x="90" y="66"/>
                    <a:pt x="90" y="66"/>
                    <a:pt x="90" y="66"/>
                  </a:cubicBezTo>
                  <a:cubicBezTo>
                    <a:pt x="93" y="69"/>
                    <a:pt x="93" y="69"/>
                    <a:pt x="93" y="69"/>
                  </a:cubicBezTo>
                  <a:cubicBezTo>
                    <a:pt x="106" y="62"/>
                    <a:pt x="106" y="62"/>
                    <a:pt x="106" y="62"/>
                  </a:cubicBezTo>
                  <a:cubicBezTo>
                    <a:pt x="108" y="65"/>
                    <a:pt x="108" y="65"/>
                    <a:pt x="108" y="65"/>
                  </a:cubicBezTo>
                  <a:cubicBezTo>
                    <a:pt x="95" y="73"/>
                    <a:pt x="95" y="73"/>
                    <a:pt x="95" y="73"/>
                  </a:cubicBezTo>
                  <a:cubicBezTo>
                    <a:pt x="98" y="76"/>
                    <a:pt x="98" y="76"/>
                    <a:pt x="98" y="76"/>
                  </a:cubicBezTo>
                  <a:cubicBezTo>
                    <a:pt x="120" y="62"/>
                    <a:pt x="120" y="62"/>
                    <a:pt x="120" y="62"/>
                  </a:cubicBezTo>
                  <a:close/>
                  <a:moveTo>
                    <a:pt x="165" y="9"/>
                  </a:moveTo>
                  <a:cubicBezTo>
                    <a:pt x="167" y="19"/>
                    <a:pt x="167" y="19"/>
                    <a:pt x="167" y="19"/>
                  </a:cubicBezTo>
                  <a:cubicBezTo>
                    <a:pt x="159" y="20"/>
                    <a:pt x="159" y="20"/>
                    <a:pt x="159" y="20"/>
                  </a:cubicBezTo>
                  <a:cubicBezTo>
                    <a:pt x="160" y="25"/>
                    <a:pt x="160" y="25"/>
                    <a:pt x="160" y="25"/>
                  </a:cubicBezTo>
                  <a:cubicBezTo>
                    <a:pt x="168" y="24"/>
                    <a:pt x="168" y="24"/>
                    <a:pt x="168" y="24"/>
                  </a:cubicBezTo>
                  <a:cubicBezTo>
                    <a:pt x="171" y="42"/>
                    <a:pt x="171" y="42"/>
                    <a:pt x="171" y="42"/>
                  </a:cubicBezTo>
                  <a:cubicBezTo>
                    <a:pt x="166" y="43"/>
                    <a:pt x="166" y="43"/>
                    <a:pt x="166" y="43"/>
                  </a:cubicBezTo>
                  <a:cubicBezTo>
                    <a:pt x="166" y="47"/>
                    <a:pt x="166" y="47"/>
                    <a:pt x="166" y="47"/>
                  </a:cubicBezTo>
                  <a:cubicBezTo>
                    <a:pt x="191" y="43"/>
                    <a:pt x="191" y="43"/>
                    <a:pt x="191" y="43"/>
                  </a:cubicBezTo>
                  <a:cubicBezTo>
                    <a:pt x="191" y="38"/>
                    <a:pt x="191" y="38"/>
                    <a:pt x="191" y="38"/>
                  </a:cubicBezTo>
                  <a:cubicBezTo>
                    <a:pt x="184" y="40"/>
                    <a:pt x="184" y="40"/>
                    <a:pt x="184" y="40"/>
                  </a:cubicBezTo>
                  <a:cubicBezTo>
                    <a:pt x="183" y="31"/>
                    <a:pt x="183" y="31"/>
                    <a:pt x="183" y="31"/>
                  </a:cubicBezTo>
                  <a:cubicBezTo>
                    <a:pt x="181" y="22"/>
                    <a:pt x="181" y="22"/>
                    <a:pt x="181" y="22"/>
                  </a:cubicBezTo>
                  <a:cubicBezTo>
                    <a:pt x="187" y="21"/>
                    <a:pt x="187" y="21"/>
                    <a:pt x="187" y="21"/>
                  </a:cubicBezTo>
                  <a:cubicBezTo>
                    <a:pt x="186" y="17"/>
                    <a:pt x="186" y="17"/>
                    <a:pt x="186" y="17"/>
                  </a:cubicBezTo>
                  <a:cubicBezTo>
                    <a:pt x="181" y="17"/>
                    <a:pt x="181" y="17"/>
                    <a:pt x="181" y="17"/>
                  </a:cubicBezTo>
                  <a:cubicBezTo>
                    <a:pt x="180" y="7"/>
                    <a:pt x="180" y="7"/>
                    <a:pt x="180" y="7"/>
                  </a:cubicBezTo>
                  <a:cubicBezTo>
                    <a:pt x="165" y="9"/>
                    <a:pt x="165" y="9"/>
                    <a:pt x="165" y="9"/>
                  </a:cubicBezTo>
                  <a:close/>
                  <a:moveTo>
                    <a:pt x="208" y="14"/>
                  </a:moveTo>
                  <a:cubicBezTo>
                    <a:pt x="208" y="9"/>
                    <a:pt x="208" y="9"/>
                    <a:pt x="208" y="9"/>
                  </a:cubicBezTo>
                  <a:cubicBezTo>
                    <a:pt x="194" y="9"/>
                    <a:pt x="194" y="9"/>
                    <a:pt x="194" y="9"/>
                  </a:cubicBezTo>
                  <a:cubicBezTo>
                    <a:pt x="195" y="16"/>
                    <a:pt x="195" y="16"/>
                    <a:pt x="195" y="16"/>
                  </a:cubicBezTo>
                  <a:cubicBezTo>
                    <a:pt x="192" y="16"/>
                    <a:pt x="192" y="16"/>
                    <a:pt x="192" y="16"/>
                  </a:cubicBezTo>
                  <a:cubicBezTo>
                    <a:pt x="192" y="20"/>
                    <a:pt x="192" y="20"/>
                    <a:pt x="192" y="20"/>
                  </a:cubicBezTo>
                  <a:cubicBezTo>
                    <a:pt x="195" y="20"/>
                    <a:pt x="195" y="20"/>
                    <a:pt x="195" y="20"/>
                  </a:cubicBezTo>
                  <a:cubicBezTo>
                    <a:pt x="197" y="40"/>
                    <a:pt x="197" y="40"/>
                    <a:pt x="197" y="40"/>
                  </a:cubicBezTo>
                  <a:cubicBezTo>
                    <a:pt x="209" y="39"/>
                    <a:pt x="209" y="39"/>
                    <a:pt x="209" y="39"/>
                  </a:cubicBezTo>
                  <a:cubicBezTo>
                    <a:pt x="222" y="38"/>
                    <a:pt x="222" y="38"/>
                    <a:pt x="222" y="38"/>
                  </a:cubicBezTo>
                  <a:cubicBezTo>
                    <a:pt x="231" y="38"/>
                    <a:pt x="241" y="38"/>
                    <a:pt x="250" y="38"/>
                  </a:cubicBezTo>
                  <a:cubicBezTo>
                    <a:pt x="250" y="28"/>
                    <a:pt x="250" y="28"/>
                    <a:pt x="250" y="28"/>
                  </a:cubicBezTo>
                  <a:cubicBezTo>
                    <a:pt x="236" y="28"/>
                    <a:pt x="236" y="28"/>
                    <a:pt x="236" y="28"/>
                  </a:cubicBezTo>
                  <a:cubicBezTo>
                    <a:pt x="236" y="34"/>
                    <a:pt x="236" y="34"/>
                    <a:pt x="236" y="34"/>
                  </a:cubicBezTo>
                  <a:cubicBezTo>
                    <a:pt x="209" y="34"/>
                    <a:pt x="209" y="34"/>
                    <a:pt x="209" y="34"/>
                  </a:cubicBezTo>
                  <a:cubicBezTo>
                    <a:pt x="208" y="18"/>
                    <a:pt x="208" y="18"/>
                    <a:pt x="208" y="18"/>
                  </a:cubicBezTo>
                  <a:cubicBezTo>
                    <a:pt x="215" y="17"/>
                    <a:pt x="215" y="17"/>
                    <a:pt x="215" y="17"/>
                  </a:cubicBezTo>
                  <a:cubicBezTo>
                    <a:pt x="216" y="27"/>
                    <a:pt x="216" y="27"/>
                    <a:pt x="216" y="27"/>
                  </a:cubicBezTo>
                  <a:cubicBezTo>
                    <a:pt x="228" y="26"/>
                    <a:pt x="228" y="26"/>
                    <a:pt x="228" y="26"/>
                  </a:cubicBezTo>
                  <a:cubicBezTo>
                    <a:pt x="228" y="15"/>
                    <a:pt x="228" y="15"/>
                    <a:pt x="228" y="15"/>
                  </a:cubicBezTo>
                  <a:cubicBezTo>
                    <a:pt x="236" y="14"/>
                    <a:pt x="236" y="14"/>
                    <a:pt x="236" y="14"/>
                  </a:cubicBezTo>
                  <a:cubicBezTo>
                    <a:pt x="236" y="19"/>
                    <a:pt x="236" y="19"/>
                    <a:pt x="236" y="19"/>
                  </a:cubicBezTo>
                  <a:cubicBezTo>
                    <a:pt x="234" y="19"/>
                    <a:pt x="234" y="19"/>
                    <a:pt x="234" y="19"/>
                  </a:cubicBezTo>
                  <a:cubicBezTo>
                    <a:pt x="234" y="24"/>
                    <a:pt x="234" y="24"/>
                    <a:pt x="234" y="24"/>
                  </a:cubicBezTo>
                  <a:cubicBezTo>
                    <a:pt x="248" y="24"/>
                    <a:pt x="248" y="24"/>
                    <a:pt x="248" y="24"/>
                  </a:cubicBezTo>
                  <a:cubicBezTo>
                    <a:pt x="248" y="8"/>
                    <a:pt x="248" y="8"/>
                    <a:pt x="248" y="8"/>
                  </a:cubicBezTo>
                  <a:cubicBezTo>
                    <a:pt x="228" y="11"/>
                    <a:pt x="228" y="11"/>
                    <a:pt x="228" y="11"/>
                  </a:cubicBezTo>
                  <a:cubicBezTo>
                    <a:pt x="228" y="0"/>
                    <a:pt x="228" y="0"/>
                    <a:pt x="228" y="0"/>
                  </a:cubicBezTo>
                  <a:cubicBezTo>
                    <a:pt x="214" y="0"/>
                    <a:pt x="214" y="0"/>
                    <a:pt x="214" y="0"/>
                  </a:cubicBezTo>
                  <a:cubicBezTo>
                    <a:pt x="215" y="13"/>
                    <a:pt x="215" y="13"/>
                    <a:pt x="215" y="13"/>
                  </a:cubicBezTo>
                  <a:cubicBezTo>
                    <a:pt x="208" y="14"/>
                    <a:pt x="208" y="14"/>
                    <a:pt x="208" y="14"/>
                  </a:cubicBezTo>
                  <a:close/>
                  <a:moveTo>
                    <a:pt x="260" y="35"/>
                  </a:moveTo>
                  <a:cubicBezTo>
                    <a:pt x="280" y="33"/>
                    <a:pt x="277" y="27"/>
                    <a:pt x="278" y="6"/>
                  </a:cubicBezTo>
                  <a:cubicBezTo>
                    <a:pt x="303" y="9"/>
                    <a:pt x="303" y="9"/>
                    <a:pt x="303" y="9"/>
                  </a:cubicBezTo>
                  <a:cubicBezTo>
                    <a:pt x="303" y="13"/>
                    <a:pt x="303" y="13"/>
                    <a:pt x="303" y="13"/>
                  </a:cubicBezTo>
                  <a:cubicBezTo>
                    <a:pt x="282" y="11"/>
                    <a:pt x="282" y="11"/>
                    <a:pt x="282" y="11"/>
                  </a:cubicBezTo>
                  <a:cubicBezTo>
                    <a:pt x="282" y="15"/>
                    <a:pt x="282" y="15"/>
                    <a:pt x="282" y="15"/>
                  </a:cubicBezTo>
                  <a:cubicBezTo>
                    <a:pt x="302" y="17"/>
                    <a:pt x="302" y="17"/>
                    <a:pt x="302" y="17"/>
                  </a:cubicBezTo>
                  <a:cubicBezTo>
                    <a:pt x="302" y="20"/>
                    <a:pt x="302" y="20"/>
                    <a:pt x="302" y="20"/>
                  </a:cubicBezTo>
                  <a:cubicBezTo>
                    <a:pt x="282" y="19"/>
                    <a:pt x="282" y="19"/>
                    <a:pt x="282" y="19"/>
                  </a:cubicBezTo>
                  <a:cubicBezTo>
                    <a:pt x="281" y="29"/>
                    <a:pt x="281" y="29"/>
                    <a:pt x="281" y="29"/>
                  </a:cubicBezTo>
                  <a:cubicBezTo>
                    <a:pt x="292" y="29"/>
                    <a:pt x="292" y="29"/>
                    <a:pt x="292" y="29"/>
                  </a:cubicBezTo>
                  <a:cubicBezTo>
                    <a:pt x="292" y="24"/>
                    <a:pt x="292" y="24"/>
                    <a:pt x="292" y="24"/>
                  </a:cubicBezTo>
                  <a:cubicBezTo>
                    <a:pt x="301" y="25"/>
                    <a:pt x="301" y="25"/>
                    <a:pt x="301" y="25"/>
                  </a:cubicBezTo>
                  <a:cubicBezTo>
                    <a:pt x="299" y="31"/>
                    <a:pt x="292" y="33"/>
                    <a:pt x="285" y="34"/>
                  </a:cubicBezTo>
                  <a:cubicBezTo>
                    <a:pt x="273" y="37"/>
                    <a:pt x="273" y="37"/>
                    <a:pt x="273" y="37"/>
                  </a:cubicBezTo>
                  <a:cubicBezTo>
                    <a:pt x="273" y="39"/>
                    <a:pt x="273" y="39"/>
                    <a:pt x="273" y="39"/>
                  </a:cubicBezTo>
                  <a:cubicBezTo>
                    <a:pt x="282" y="40"/>
                    <a:pt x="287" y="39"/>
                    <a:pt x="290" y="39"/>
                  </a:cubicBezTo>
                  <a:cubicBezTo>
                    <a:pt x="294" y="39"/>
                    <a:pt x="300" y="37"/>
                    <a:pt x="306" y="35"/>
                  </a:cubicBezTo>
                  <a:cubicBezTo>
                    <a:pt x="308" y="40"/>
                    <a:pt x="315" y="44"/>
                    <a:pt x="322" y="46"/>
                  </a:cubicBezTo>
                  <a:cubicBezTo>
                    <a:pt x="327" y="48"/>
                    <a:pt x="331" y="49"/>
                    <a:pt x="335" y="50"/>
                  </a:cubicBezTo>
                  <a:cubicBezTo>
                    <a:pt x="336" y="47"/>
                    <a:pt x="336" y="47"/>
                    <a:pt x="336" y="47"/>
                  </a:cubicBezTo>
                  <a:cubicBezTo>
                    <a:pt x="322" y="41"/>
                    <a:pt x="322" y="41"/>
                    <a:pt x="322" y="41"/>
                  </a:cubicBezTo>
                  <a:cubicBezTo>
                    <a:pt x="315" y="37"/>
                    <a:pt x="314" y="35"/>
                    <a:pt x="312" y="27"/>
                  </a:cubicBezTo>
                  <a:cubicBezTo>
                    <a:pt x="324" y="29"/>
                    <a:pt x="324" y="29"/>
                    <a:pt x="324" y="29"/>
                  </a:cubicBezTo>
                  <a:cubicBezTo>
                    <a:pt x="323" y="36"/>
                    <a:pt x="323" y="36"/>
                    <a:pt x="323" y="36"/>
                  </a:cubicBezTo>
                  <a:cubicBezTo>
                    <a:pt x="335" y="38"/>
                    <a:pt x="335" y="38"/>
                    <a:pt x="335" y="38"/>
                  </a:cubicBezTo>
                  <a:cubicBezTo>
                    <a:pt x="337" y="28"/>
                    <a:pt x="337" y="28"/>
                    <a:pt x="337" y="28"/>
                  </a:cubicBezTo>
                  <a:cubicBezTo>
                    <a:pt x="313" y="22"/>
                    <a:pt x="313" y="22"/>
                    <a:pt x="313" y="22"/>
                  </a:cubicBezTo>
                  <a:cubicBezTo>
                    <a:pt x="313" y="19"/>
                    <a:pt x="313" y="19"/>
                    <a:pt x="313" y="19"/>
                  </a:cubicBezTo>
                  <a:cubicBezTo>
                    <a:pt x="341" y="25"/>
                    <a:pt x="341" y="25"/>
                    <a:pt x="341" y="25"/>
                  </a:cubicBezTo>
                  <a:cubicBezTo>
                    <a:pt x="342" y="21"/>
                    <a:pt x="342" y="21"/>
                    <a:pt x="342" y="21"/>
                  </a:cubicBezTo>
                  <a:cubicBezTo>
                    <a:pt x="313" y="16"/>
                    <a:pt x="313" y="16"/>
                    <a:pt x="313" y="16"/>
                  </a:cubicBezTo>
                  <a:cubicBezTo>
                    <a:pt x="314" y="12"/>
                    <a:pt x="314" y="12"/>
                    <a:pt x="314" y="12"/>
                  </a:cubicBezTo>
                  <a:cubicBezTo>
                    <a:pt x="320" y="13"/>
                    <a:pt x="325" y="14"/>
                    <a:pt x="330" y="16"/>
                  </a:cubicBezTo>
                  <a:cubicBezTo>
                    <a:pt x="344" y="19"/>
                    <a:pt x="344" y="19"/>
                    <a:pt x="344" y="19"/>
                  </a:cubicBezTo>
                  <a:cubicBezTo>
                    <a:pt x="345" y="15"/>
                    <a:pt x="345" y="15"/>
                    <a:pt x="345" y="15"/>
                  </a:cubicBezTo>
                  <a:cubicBezTo>
                    <a:pt x="333" y="12"/>
                    <a:pt x="317" y="7"/>
                    <a:pt x="306" y="5"/>
                  </a:cubicBezTo>
                  <a:cubicBezTo>
                    <a:pt x="292" y="3"/>
                    <a:pt x="283" y="2"/>
                    <a:pt x="269" y="1"/>
                  </a:cubicBezTo>
                  <a:cubicBezTo>
                    <a:pt x="268" y="13"/>
                    <a:pt x="270" y="21"/>
                    <a:pt x="266" y="29"/>
                  </a:cubicBezTo>
                  <a:cubicBezTo>
                    <a:pt x="265" y="32"/>
                    <a:pt x="263" y="32"/>
                    <a:pt x="260" y="35"/>
                  </a:cubicBezTo>
                  <a:close/>
                  <a:moveTo>
                    <a:pt x="359" y="35"/>
                  </a:moveTo>
                  <a:cubicBezTo>
                    <a:pt x="388" y="51"/>
                    <a:pt x="388" y="51"/>
                    <a:pt x="388" y="51"/>
                  </a:cubicBezTo>
                  <a:cubicBezTo>
                    <a:pt x="382" y="52"/>
                    <a:pt x="375" y="53"/>
                    <a:pt x="370" y="53"/>
                  </a:cubicBezTo>
                  <a:cubicBezTo>
                    <a:pt x="362" y="53"/>
                    <a:pt x="355" y="52"/>
                    <a:pt x="348" y="51"/>
                  </a:cubicBezTo>
                  <a:cubicBezTo>
                    <a:pt x="347" y="57"/>
                    <a:pt x="366" y="59"/>
                    <a:pt x="370" y="60"/>
                  </a:cubicBezTo>
                  <a:cubicBezTo>
                    <a:pt x="376" y="61"/>
                    <a:pt x="386" y="60"/>
                    <a:pt x="392" y="60"/>
                  </a:cubicBezTo>
                  <a:cubicBezTo>
                    <a:pt x="396" y="71"/>
                    <a:pt x="401" y="78"/>
                    <a:pt x="405" y="82"/>
                  </a:cubicBezTo>
                  <a:cubicBezTo>
                    <a:pt x="418" y="95"/>
                    <a:pt x="418" y="95"/>
                    <a:pt x="418" y="95"/>
                  </a:cubicBezTo>
                  <a:cubicBezTo>
                    <a:pt x="422" y="92"/>
                    <a:pt x="422" y="92"/>
                    <a:pt x="422" y="92"/>
                  </a:cubicBezTo>
                  <a:cubicBezTo>
                    <a:pt x="416" y="84"/>
                    <a:pt x="416" y="84"/>
                    <a:pt x="416" y="84"/>
                  </a:cubicBezTo>
                  <a:cubicBezTo>
                    <a:pt x="412" y="79"/>
                    <a:pt x="408" y="75"/>
                    <a:pt x="407" y="73"/>
                  </a:cubicBezTo>
                  <a:cubicBezTo>
                    <a:pt x="404" y="68"/>
                    <a:pt x="402" y="63"/>
                    <a:pt x="401" y="59"/>
                  </a:cubicBezTo>
                  <a:cubicBezTo>
                    <a:pt x="427" y="76"/>
                    <a:pt x="427" y="76"/>
                    <a:pt x="427" y="76"/>
                  </a:cubicBezTo>
                  <a:cubicBezTo>
                    <a:pt x="430" y="72"/>
                    <a:pt x="430" y="72"/>
                    <a:pt x="430" y="72"/>
                  </a:cubicBezTo>
                  <a:cubicBezTo>
                    <a:pt x="403" y="54"/>
                    <a:pt x="403" y="54"/>
                    <a:pt x="403" y="54"/>
                  </a:cubicBezTo>
                  <a:cubicBezTo>
                    <a:pt x="409" y="45"/>
                    <a:pt x="409" y="45"/>
                    <a:pt x="409" y="45"/>
                  </a:cubicBezTo>
                  <a:cubicBezTo>
                    <a:pt x="397" y="37"/>
                    <a:pt x="397" y="37"/>
                    <a:pt x="397" y="37"/>
                  </a:cubicBezTo>
                  <a:cubicBezTo>
                    <a:pt x="391" y="47"/>
                    <a:pt x="391" y="47"/>
                    <a:pt x="391" y="47"/>
                  </a:cubicBezTo>
                  <a:cubicBezTo>
                    <a:pt x="381" y="42"/>
                    <a:pt x="371" y="36"/>
                    <a:pt x="361" y="30"/>
                  </a:cubicBezTo>
                  <a:cubicBezTo>
                    <a:pt x="359" y="35"/>
                    <a:pt x="359" y="35"/>
                    <a:pt x="359" y="35"/>
                  </a:cubicBezTo>
                  <a:close/>
                  <a:moveTo>
                    <a:pt x="451" y="123"/>
                  </a:moveTo>
                  <a:cubicBezTo>
                    <a:pt x="439" y="110"/>
                    <a:pt x="439" y="110"/>
                    <a:pt x="439" y="110"/>
                  </a:cubicBezTo>
                  <a:cubicBezTo>
                    <a:pt x="435" y="113"/>
                    <a:pt x="435" y="113"/>
                    <a:pt x="435" y="113"/>
                  </a:cubicBezTo>
                  <a:cubicBezTo>
                    <a:pt x="447" y="127"/>
                    <a:pt x="447" y="127"/>
                    <a:pt x="447" y="127"/>
                  </a:cubicBezTo>
                  <a:cubicBezTo>
                    <a:pt x="457" y="139"/>
                    <a:pt x="457" y="139"/>
                    <a:pt x="457" y="139"/>
                  </a:cubicBezTo>
                  <a:cubicBezTo>
                    <a:pt x="464" y="134"/>
                    <a:pt x="464" y="134"/>
                    <a:pt x="464" y="134"/>
                  </a:cubicBezTo>
                  <a:cubicBezTo>
                    <a:pt x="482" y="157"/>
                    <a:pt x="482" y="157"/>
                    <a:pt x="482" y="157"/>
                  </a:cubicBezTo>
                  <a:cubicBezTo>
                    <a:pt x="485" y="154"/>
                    <a:pt x="485" y="154"/>
                    <a:pt x="485" y="154"/>
                  </a:cubicBezTo>
                  <a:cubicBezTo>
                    <a:pt x="468" y="131"/>
                    <a:pt x="468" y="131"/>
                    <a:pt x="468" y="131"/>
                  </a:cubicBezTo>
                  <a:cubicBezTo>
                    <a:pt x="481" y="132"/>
                    <a:pt x="481" y="132"/>
                    <a:pt x="481" y="132"/>
                  </a:cubicBezTo>
                  <a:cubicBezTo>
                    <a:pt x="475" y="124"/>
                    <a:pt x="475" y="124"/>
                    <a:pt x="475" y="124"/>
                  </a:cubicBezTo>
                  <a:cubicBezTo>
                    <a:pt x="468" y="116"/>
                    <a:pt x="468" y="116"/>
                    <a:pt x="468" y="116"/>
                  </a:cubicBezTo>
                  <a:cubicBezTo>
                    <a:pt x="461" y="107"/>
                    <a:pt x="461" y="107"/>
                    <a:pt x="461" y="107"/>
                  </a:cubicBezTo>
                  <a:cubicBezTo>
                    <a:pt x="453" y="99"/>
                    <a:pt x="453" y="99"/>
                    <a:pt x="453" y="99"/>
                  </a:cubicBezTo>
                  <a:cubicBezTo>
                    <a:pt x="450" y="102"/>
                    <a:pt x="450" y="102"/>
                    <a:pt x="450" y="102"/>
                  </a:cubicBezTo>
                  <a:cubicBezTo>
                    <a:pt x="464" y="118"/>
                    <a:pt x="464" y="118"/>
                    <a:pt x="464" y="118"/>
                  </a:cubicBezTo>
                  <a:cubicBezTo>
                    <a:pt x="457" y="118"/>
                    <a:pt x="457" y="118"/>
                    <a:pt x="457" y="118"/>
                  </a:cubicBezTo>
                  <a:cubicBezTo>
                    <a:pt x="435" y="94"/>
                    <a:pt x="435" y="94"/>
                    <a:pt x="435" y="94"/>
                  </a:cubicBezTo>
                  <a:cubicBezTo>
                    <a:pt x="431" y="97"/>
                    <a:pt x="431" y="97"/>
                    <a:pt x="431" y="97"/>
                  </a:cubicBezTo>
                  <a:cubicBezTo>
                    <a:pt x="453" y="121"/>
                    <a:pt x="453" y="121"/>
                    <a:pt x="453" y="121"/>
                  </a:cubicBezTo>
                  <a:cubicBezTo>
                    <a:pt x="451" y="123"/>
                    <a:pt x="451" y="123"/>
                    <a:pt x="451" y="123"/>
                  </a:cubicBezTo>
                  <a:close/>
                  <a:moveTo>
                    <a:pt x="441" y="85"/>
                  </a:moveTo>
                  <a:cubicBezTo>
                    <a:pt x="447" y="79"/>
                    <a:pt x="447" y="79"/>
                    <a:pt x="447" y="79"/>
                  </a:cubicBezTo>
                  <a:cubicBezTo>
                    <a:pt x="455" y="87"/>
                    <a:pt x="455" y="87"/>
                    <a:pt x="455" y="87"/>
                  </a:cubicBezTo>
                  <a:cubicBezTo>
                    <a:pt x="456" y="82"/>
                    <a:pt x="456" y="82"/>
                    <a:pt x="456" y="82"/>
                  </a:cubicBezTo>
                  <a:cubicBezTo>
                    <a:pt x="465" y="92"/>
                    <a:pt x="465" y="92"/>
                    <a:pt x="465" y="92"/>
                  </a:cubicBezTo>
                  <a:cubicBezTo>
                    <a:pt x="465" y="98"/>
                    <a:pt x="465" y="98"/>
                    <a:pt x="465" y="98"/>
                  </a:cubicBezTo>
                  <a:cubicBezTo>
                    <a:pt x="470" y="104"/>
                    <a:pt x="470" y="104"/>
                    <a:pt x="470" y="104"/>
                  </a:cubicBezTo>
                  <a:cubicBezTo>
                    <a:pt x="470" y="97"/>
                    <a:pt x="470" y="97"/>
                    <a:pt x="470" y="97"/>
                  </a:cubicBezTo>
                  <a:cubicBezTo>
                    <a:pt x="482" y="110"/>
                    <a:pt x="482" y="110"/>
                    <a:pt x="482" y="110"/>
                  </a:cubicBezTo>
                  <a:cubicBezTo>
                    <a:pt x="481" y="117"/>
                    <a:pt x="481" y="117"/>
                    <a:pt x="481" y="117"/>
                  </a:cubicBezTo>
                  <a:cubicBezTo>
                    <a:pt x="486" y="124"/>
                    <a:pt x="486" y="124"/>
                    <a:pt x="486" y="124"/>
                  </a:cubicBezTo>
                  <a:cubicBezTo>
                    <a:pt x="490" y="121"/>
                    <a:pt x="490" y="121"/>
                    <a:pt x="490" y="121"/>
                  </a:cubicBezTo>
                  <a:cubicBezTo>
                    <a:pt x="500" y="133"/>
                    <a:pt x="500" y="133"/>
                    <a:pt x="500" y="133"/>
                  </a:cubicBezTo>
                  <a:cubicBezTo>
                    <a:pt x="496" y="136"/>
                    <a:pt x="496" y="136"/>
                    <a:pt x="496" y="136"/>
                  </a:cubicBezTo>
                  <a:cubicBezTo>
                    <a:pt x="501" y="143"/>
                    <a:pt x="501" y="143"/>
                    <a:pt x="501" y="143"/>
                  </a:cubicBezTo>
                  <a:cubicBezTo>
                    <a:pt x="493" y="148"/>
                    <a:pt x="493" y="148"/>
                    <a:pt x="493" y="148"/>
                  </a:cubicBezTo>
                  <a:cubicBezTo>
                    <a:pt x="485" y="137"/>
                    <a:pt x="485" y="137"/>
                    <a:pt x="485" y="137"/>
                  </a:cubicBezTo>
                  <a:cubicBezTo>
                    <a:pt x="488" y="134"/>
                    <a:pt x="488" y="134"/>
                    <a:pt x="488" y="134"/>
                  </a:cubicBezTo>
                  <a:cubicBezTo>
                    <a:pt x="479" y="123"/>
                    <a:pt x="479" y="123"/>
                    <a:pt x="479" y="123"/>
                  </a:cubicBezTo>
                  <a:cubicBezTo>
                    <a:pt x="466" y="108"/>
                    <a:pt x="466" y="108"/>
                    <a:pt x="466" y="108"/>
                  </a:cubicBezTo>
                  <a:cubicBezTo>
                    <a:pt x="453" y="92"/>
                    <a:pt x="453" y="92"/>
                    <a:pt x="453" y="92"/>
                  </a:cubicBezTo>
                  <a:cubicBezTo>
                    <a:pt x="450" y="95"/>
                    <a:pt x="450" y="95"/>
                    <a:pt x="450" y="95"/>
                  </a:cubicBezTo>
                  <a:lnTo>
                    <a:pt x="441" y="85"/>
                  </a:lnTo>
                  <a:close/>
                </a:path>
              </a:pathLst>
            </a:custGeom>
            <a:solidFill>
              <a:srgbClr val="006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
              <a:extLst>
                <a:ext uri="{FF2B5EF4-FFF2-40B4-BE49-F238E27FC236}">
                  <a16:creationId xmlns:a16="http://schemas.microsoft.com/office/drawing/2014/main" id="{A285A3BD-E21B-408C-B46A-09DE5B7918E5}"/>
                </a:ext>
              </a:extLst>
            </p:cNvPr>
            <p:cNvSpPr>
              <a:spLocks noEditPoints="1"/>
            </p:cNvSpPr>
            <p:nvPr/>
          </p:nvSpPr>
          <p:spPr bwMode="auto">
            <a:xfrm>
              <a:off x="5051457" y="4769210"/>
              <a:ext cx="212725" cy="79375"/>
            </a:xfrm>
            <a:custGeom>
              <a:avLst/>
              <a:gdLst>
                <a:gd name="T0" fmla="*/ 7 w 86"/>
                <a:gd name="T1" fmla="*/ 32 h 32"/>
                <a:gd name="T2" fmla="*/ 4 w 86"/>
                <a:gd name="T3" fmla="*/ 10 h 32"/>
                <a:gd name="T4" fmla="*/ 0 w 86"/>
                <a:gd name="T5" fmla="*/ 8 h 32"/>
                <a:gd name="T6" fmla="*/ 8 w 86"/>
                <a:gd name="T7" fmla="*/ 0 h 32"/>
                <a:gd name="T8" fmla="*/ 10 w 86"/>
                <a:gd name="T9" fmla="*/ 32 h 32"/>
                <a:gd name="T10" fmla="*/ 25 w 86"/>
                <a:gd name="T11" fmla="*/ 24 h 32"/>
                <a:gd name="T12" fmla="*/ 29 w 86"/>
                <a:gd name="T13" fmla="*/ 29 h 32"/>
                <a:gd name="T14" fmla="*/ 34 w 86"/>
                <a:gd name="T15" fmla="*/ 26 h 32"/>
                <a:gd name="T16" fmla="*/ 36 w 86"/>
                <a:gd name="T17" fmla="*/ 17 h 32"/>
                <a:gd name="T18" fmla="*/ 33 w 86"/>
                <a:gd name="T19" fmla="*/ 20 h 32"/>
                <a:gd name="T20" fmla="*/ 23 w 86"/>
                <a:gd name="T21" fmla="*/ 18 h 32"/>
                <a:gd name="T22" fmla="*/ 23 w 86"/>
                <a:gd name="T23" fmla="*/ 3 h 32"/>
                <a:gd name="T24" fmla="*/ 34 w 86"/>
                <a:gd name="T25" fmla="*/ 1 h 32"/>
                <a:gd name="T26" fmla="*/ 39 w 86"/>
                <a:gd name="T27" fmla="*/ 15 h 32"/>
                <a:gd name="T28" fmla="*/ 34 w 86"/>
                <a:gd name="T29" fmla="*/ 30 h 32"/>
                <a:gd name="T30" fmla="*/ 24 w 86"/>
                <a:gd name="T31" fmla="*/ 30 h 32"/>
                <a:gd name="T32" fmla="*/ 35 w 86"/>
                <a:gd name="T33" fmla="*/ 10 h 32"/>
                <a:gd name="T34" fmla="*/ 30 w 86"/>
                <a:gd name="T35" fmla="*/ 3 h 32"/>
                <a:gd name="T36" fmla="*/ 24 w 86"/>
                <a:gd name="T37" fmla="*/ 11 h 32"/>
                <a:gd name="T38" fmla="*/ 30 w 86"/>
                <a:gd name="T39" fmla="*/ 17 h 32"/>
                <a:gd name="T40" fmla="*/ 35 w 86"/>
                <a:gd name="T41" fmla="*/ 10 h 32"/>
                <a:gd name="T42" fmla="*/ 48 w 86"/>
                <a:gd name="T43" fmla="*/ 23 h 32"/>
                <a:gd name="T44" fmla="*/ 53 w 86"/>
                <a:gd name="T45" fmla="*/ 29 h 32"/>
                <a:gd name="T46" fmla="*/ 59 w 86"/>
                <a:gd name="T47" fmla="*/ 21 h 32"/>
                <a:gd name="T48" fmla="*/ 53 w 86"/>
                <a:gd name="T49" fmla="*/ 14 h 32"/>
                <a:gd name="T50" fmla="*/ 48 w 86"/>
                <a:gd name="T51" fmla="*/ 17 h 32"/>
                <a:gd name="T52" fmla="*/ 48 w 86"/>
                <a:gd name="T53" fmla="*/ 0 h 32"/>
                <a:gd name="T54" fmla="*/ 61 w 86"/>
                <a:gd name="T55" fmla="*/ 4 h 32"/>
                <a:gd name="T56" fmla="*/ 49 w 86"/>
                <a:gd name="T57" fmla="*/ 13 h 32"/>
                <a:gd name="T58" fmla="*/ 60 w 86"/>
                <a:gd name="T59" fmla="*/ 13 h 32"/>
                <a:gd name="T60" fmla="*/ 60 w 86"/>
                <a:gd name="T61" fmla="*/ 28 h 32"/>
                <a:gd name="T62" fmla="*/ 47 w 86"/>
                <a:gd name="T63" fmla="*/ 30 h 32"/>
                <a:gd name="T64" fmla="*/ 86 w 86"/>
                <a:gd name="T65" fmla="*/ 28 h 32"/>
                <a:gd name="T66" fmla="*/ 67 w 86"/>
                <a:gd name="T67" fmla="*/ 32 h 32"/>
                <a:gd name="T68" fmla="*/ 70 w 86"/>
                <a:gd name="T69" fmla="*/ 25 h 32"/>
                <a:gd name="T70" fmla="*/ 80 w 86"/>
                <a:gd name="T71" fmla="*/ 13 h 32"/>
                <a:gd name="T72" fmla="*/ 81 w 86"/>
                <a:gd name="T73" fmla="*/ 5 h 32"/>
                <a:gd name="T74" fmla="*/ 73 w 86"/>
                <a:gd name="T75" fmla="*/ 5 h 32"/>
                <a:gd name="T76" fmla="*/ 68 w 86"/>
                <a:gd name="T77" fmla="*/ 9 h 32"/>
                <a:gd name="T78" fmla="*/ 77 w 86"/>
                <a:gd name="T79" fmla="*/ 0 h 32"/>
                <a:gd name="T80" fmla="*/ 85 w 86"/>
                <a:gd name="T81" fmla="*/ 9 h 32"/>
                <a:gd name="T82" fmla="*/ 83 w 86"/>
                <a:gd name="T83" fmla="*/ 16 h 32"/>
                <a:gd name="T84" fmla="*/ 73 w 86"/>
                <a:gd name="T85" fmla="*/ 26 h 32"/>
                <a:gd name="T86" fmla="*/ 86 w 86"/>
                <a:gd name="T8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 h="32">
                  <a:moveTo>
                    <a:pt x="10" y="32"/>
                  </a:moveTo>
                  <a:cubicBezTo>
                    <a:pt x="7" y="32"/>
                    <a:pt x="7" y="32"/>
                    <a:pt x="7" y="32"/>
                  </a:cubicBezTo>
                  <a:cubicBezTo>
                    <a:pt x="7" y="7"/>
                    <a:pt x="7" y="7"/>
                    <a:pt x="7" y="7"/>
                  </a:cubicBezTo>
                  <a:cubicBezTo>
                    <a:pt x="6" y="8"/>
                    <a:pt x="5" y="9"/>
                    <a:pt x="4" y="10"/>
                  </a:cubicBezTo>
                  <a:cubicBezTo>
                    <a:pt x="2" y="10"/>
                    <a:pt x="1" y="11"/>
                    <a:pt x="0" y="12"/>
                  </a:cubicBezTo>
                  <a:cubicBezTo>
                    <a:pt x="0" y="8"/>
                    <a:pt x="0" y="8"/>
                    <a:pt x="0" y="8"/>
                  </a:cubicBezTo>
                  <a:cubicBezTo>
                    <a:pt x="2" y="7"/>
                    <a:pt x="4" y="5"/>
                    <a:pt x="5" y="4"/>
                  </a:cubicBezTo>
                  <a:cubicBezTo>
                    <a:pt x="6" y="3"/>
                    <a:pt x="7" y="1"/>
                    <a:pt x="8" y="0"/>
                  </a:cubicBezTo>
                  <a:cubicBezTo>
                    <a:pt x="10" y="0"/>
                    <a:pt x="10" y="0"/>
                    <a:pt x="10" y="0"/>
                  </a:cubicBezTo>
                  <a:cubicBezTo>
                    <a:pt x="10" y="32"/>
                    <a:pt x="10" y="32"/>
                    <a:pt x="10" y="32"/>
                  </a:cubicBezTo>
                  <a:close/>
                  <a:moveTo>
                    <a:pt x="21" y="24"/>
                  </a:moveTo>
                  <a:cubicBezTo>
                    <a:pt x="25" y="24"/>
                    <a:pt x="25" y="24"/>
                    <a:pt x="25" y="24"/>
                  </a:cubicBezTo>
                  <a:cubicBezTo>
                    <a:pt x="25" y="26"/>
                    <a:pt x="26" y="27"/>
                    <a:pt x="26" y="28"/>
                  </a:cubicBezTo>
                  <a:cubicBezTo>
                    <a:pt x="27" y="29"/>
                    <a:pt x="28" y="29"/>
                    <a:pt x="29" y="29"/>
                  </a:cubicBezTo>
                  <a:cubicBezTo>
                    <a:pt x="30" y="29"/>
                    <a:pt x="31" y="29"/>
                    <a:pt x="32" y="28"/>
                  </a:cubicBezTo>
                  <a:cubicBezTo>
                    <a:pt x="33" y="28"/>
                    <a:pt x="33" y="27"/>
                    <a:pt x="34" y="26"/>
                  </a:cubicBezTo>
                  <a:cubicBezTo>
                    <a:pt x="34" y="25"/>
                    <a:pt x="35" y="24"/>
                    <a:pt x="35" y="22"/>
                  </a:cubicBezTo>
                  <a:cubicBezTo>
                    <a:pt x="35" y="21"/>
                    <a:pt x="36" y="19"/>
                    <a:pt x="36" y="17"/>
                  </a:cubicBezTo>
                  <a:cubicBezTo>
                    <a:pt x="36" y="17"/>
                    <a:pt x="36" y="17"/>
                    <a:pt x="36" y="17"/>
                  </a:cubicBezTo>
                  <a:cubicBezTo>
                    <a:pt x="35" y="18"/>
                    <a:pt x="34" y="19"/>
                    <a:pt x="33" y="20"/>
                  </a:cubicBezTo>
                  <a:cubicBezTo>
                    <a:pt x="32" y="21"/>
                    <a:pt x="30" y="21"/>
                    <a:pt x="29" y="21"/>
                  </a:cubicBezTo>
                  <a:cubicBezTo>
                    <a:pt x="27" y="21"/>
                    <a:pt x="25" y="20"/>
                    <a:pt x="23" y="18"/>
                  </a:cubicBezTo>
                  <a:cubicBezTo>
                    <a:pt x="22" y="16"/>
                    <a:pt x="21" y="14"/>
                    <a:pt x="21" y="11"/>
                  </a:cubicBezTo>
                  <a:cubicBezTo>
                    <a:pt x="21" y="7"/>
                    <a:pt x="22" y="5"/>
                    <a:pt x="23" y="3"/>
                  </a:cubicBezTo>
                  <a:cubicBezTo>
                    <a:pt x="25" y="1"/>
                    <a:pt x="27" y="0"/>
                    <a:pt x="30" y="0"/>
                  </a:cubicBezTo>
                  <a:cubicBezTo>
                    <a:pt x="31" y="0"/>
                    <a:pt x="33" y="0"/>
                    <a:pt x="34" y="1"/>
                  </a:cubicBezTo>
                  <a:cubicBezTo>
                    <a:pt x="36" y="3"/>
                    <a:pt x="37" y="4"/>
                    <a:pt x="38" y="6"/>
                  </a:cubicBezTo>
                  <a:cubicBezTo>
                    <a:pt x="39" y="8"/>
                    <a:pt x="39" y="11"/>
                    <a:pt x="39" y="15"/>
                  </a:cubicBezTo>
                  <a:cubicBezTo>
                    <a:pt x="39" y="19"/>
                    <a:pt x="39" y="22"/>
                    <a:pt x="38" y="25"/>
                  </a:cubicBezTo>
                  <a:cubicBezTo>
                    <a:pt x="37" y="27"/>
                    <a:pt x="36" y="29"/>
                    <a:pt x="34" y="30"/>
                  </a:cubicBezTo>
                  <a:cubicBezTo>
                    <a:pt x="33" y="32"/>
                    <a:pt x="31" y="32"/>
                    <a:pt x="29" y="32"/>
                  </a:cubicBezTo>
                  <a:cubicBezTo>
                    <a:pt x="27" y="32"/>
                    <a:pt x="25" y="32"/>
                    <a:pt x="24" y="30"/>
                  </a:cubicBezTo>
                  <a:cubicBezTo>
                    <a:pt x="23" y="29"/>
                    <a:pt x="22" y="27"/>
                    <a:pt x="21" y="24"/>
                  </a:cubicBezTo>
                  <a:close/>
                  <a:moveTo>
                    <a:pt x="35" y="10"/>
                  </a:moveTo>
                  <a:cubicBezTo>
                    <a:pt x="35" y="8"/>
                    <a:pt x="35" y="6"/>
                    <a:pt x="34" y="5"/>
                  </a:cubicBezTo>
                  <a:cubicBezTo>
                    <a:pt x="33" y="4"/>
                    <a:pt x="31" y="3"/>
                    <a:pt x="30" y="3"/>
                  </a:cubicBezTo>
                  <a:cubicBezTo>
                    <a:pt x="28" y="3"/>
                    <a:pt x="27" y="4"/>
                    <a:pt x="26" y="5"/>
                  </a:cubicBezTo>
                  <a:cubicBezTo>
                    <a:pt x="25" y="7"/>
                    <a:pt x="24" y="8"/>
                    <a:pt x="24" y="11"/>
                  </a:cubicBezTo>
                  <a:cubicBezTo>
                    <a:pt x="24" y="13"/>
                    <a:pt x="25" y="14"/>
                    <a:pt x="26" y="16"/>
                  </a:cubicBezTo>
                  <a:cubicBezTo>
                    <a:pt x="27" y="17"/>
                    <a:pt x="28" y="17"/>
                    <a:pt x="30" y="17"/>
                  </a:cubicBezTo>
                  <a:cubicBezTo>
                    <a:pt x="31" y="17"/>
                    <a:pt x="33" y="17"/>
                    <a:pt x="34" y="16"/>
                  </a:cubicBezTo>
                  <a:cubicBezTo>
                    <a:pt x="35" y="14"/>
                    <a:pt x="35" y="13"/>
                    <a:pt x="35" y="10"/>
                  </a:cubicBezTo>
                  <a:close/>
                  <a:moveTo>
                    <a:pt x="44" y="23"/>
                  </a:moveTo>
                  <a:cubicBezTo>
                    <a:pt x="48" y="23"/>
                    <a:pt x="48" y="23"/>
                    <a:pt x="48" y="23"/>
                  </a:cubicBezTo>
                  <a:cubicBezTo>
                    <a:pt x="48" y="25"/>
                    <a:pt x="49" y="27"/>
                    <a:pt x="50" y="28"/>
                  </a:cubicBezTo>
                  <a:cubicBezTo>
                    <a:pt x="51" y="29"/>
                    <a:pt x="52" y="29"/>
                    <a:pt x="53" y="29"/>
                  </a:cubicBezTo>
                  <a:cubicBezTo>
                    <a:pt x="55" y="29"/>
                    <a:pt x="56" y="28"/>
                    <a:pt x="57" y="27"/>
                  </a:cubicBezTo>
                  <a:cubicBezTo>
                    <a:pt x="58" y="25"/>
                    <a:pt x="59" y="24"/>
                    <a:pt x="59" y="21"/>
                  </a:cubicBezTo>
                  <a:cubicBezTo>
                    <a:pt x="59" y="19"/>
                    <a:pt x="58" y="17"/>
                    <a:pt x="57" y="16"/>
                  </a:cubicBezTo>
                  <a:cubicBezTo>
                    <a:pt x="56" y="15"/>
                    <a:pt x="55" y="14"/>
                    <a:pt x="53" y="14"/>
                  </a:cubicBezTo>
                  <a:cubicBezTo>
                    <a:pt x="52" y="14"/>
                    <a:pt x="51" y="14"/>
                    <a:pt x="50" y="15"/>
                  </a:cubicBezTo>
                  <a:cubicBezTo>
                    <a:pt x="49" y="16"/>
                    <a:pt x="49" y="16"/>
                    <a:pt x="48" y="17"/>
                  </a:cubicBezTo>
                  <a:cubicBezTo>
                    <a:pt x="45" y="17"/>
                    <a:pt x="45" y="17"/>
                    <a:pt x="45" y="17"/>
                  </a:cubicBezTo>
                  <a:cubicBezTo>
                    <a:pt x="48" y="0"/>
                    <a:pt x="48" y="0"/>
                    <a:pt x="48" y="0"/>
                  </a:cubicBezTo>
                  <a:cubicBezTo>
                    <a:pt x="61" y="0"/>
                    <a:pt x="61" y="0"/>
                    <a:pt x="61" y="0"/>
                  </a:cubicBezTo>
                  <a:cubicBezTo>
                    <a:pt x="61" y="4"/>
                    <a:pt x="61" y="4"/>
                    <a:pt x="61" y="4"/>
                  </a:cubicBezTo>
                  <a:cubicBezTo>
                    <a:pt x="50" y="4"/>
                    <a:pt x="50" y="4"/>
                    <a:pt x="50" y="4"/>
                  </a:cubicBezTo>
                  <a:cubicBezTo>
                    <a:pt x="49" y="13"/>
                    <a:pt x="49" y="13"/>
                    <a:pt x="49" y="13"/>
                  </a:cubicBezTo>
                  <a:cubicBezTo>
                    <a:pt x="51" y="11"/>
                    <a:pt x="52" y="11"/>
                    <a:pt x="54" y="11"/>
                  </a:cubicBezTo>
                  <a:cubicBezTo>
                    <a:pt x="56" y="11"/>
                    <a:pt x="58" y="12"/>
                    <a:pt x="60" y="13"/>
                  </a:cubicBezTo>
                  <a:cubicBezTo>
                    <a:pt x="62" y="15"/>
                    <a:pt x="63" y="18"/>
                    <a:pt x="63" y="21"/>
                  </a:cubicBezTo>
                  <a:cubicBezTo>
                    <a:pt x="63" y="24"/>
                    <a:pt x="62" y="26"/>
                    <a:pt x="60" y="28"/>
                  </a:cubicBezTo>
                  <a:cubicBezTo>
                    <a:pt x="59" y="31"/>
                    <a:pt x="56" y="32"/>
                    <a:pt x="53" y="32"/>
                  </a:cubicBezTo>
                  <a:cubicBezTo>
                    <a:pt x="51" y="32"/>
                    <a:pt x="49" y="31"/>
                    <a:pt x="47" y="30"/>
                  </a:cubicBezTo>
                  <a:cubicBezTo>
                    <a:pt x="46" y="28"/>
                    <a:pt x="45" y="26"/>
                    <a:pt x="44" y="23"/>
                  </a:cubicBezTo>
                  <a:close/>
                  <a:moveTo>
                    <a:pt x="86" y="28"/>
                  </a:moveTo>
                  <a:cubicBezTo>
                    <a:pt x="86" y="32"/>
                    <a:pt x="86" y="32"/>
                    <a:pt x="86" y="32"/>
                  </a:cubicBezTo>
                  <a:cubicBezTo>
                    <a:pt x="67" y="32"/>
                    <a:pt x="67" y="32"/>
                    <a:pt x="67" y="32"/>
                  </a:cubicBezTo>
                  <a:cubicBezTo>
                    <a:pt x="67" y="31"/>
                    <a:pt x="67" y="30"/>
                    <a:pt x="68" y="29"/>
                  </a:cubicBezTo>
                  <a:cubicBezTo>
                    <a:pt x="68" y="28"/>
                    <a:pt x="69" y="26"/>
                    <a:pt x="70" y="25"/>
                  </a:cubicBezTo>
                  <a:cubicBezTo>
                    <a:pt x="71" y="23"/>
                    <a:pt x="72" y="22"/>
                    <a:pt x="74" y="20"/>
                  </a:cubicBezTo>
                  <a:cubicBezTo>
                    <a:pt x="77" y="17"/>
                    <a:pt x="79" y="15"/>
                    <a:pt x="80" y="13"/>
                  </a:cubicBezTo>
                  <a:cubicBezTo>
                    <a:pt x="81" y="12"/>
                    <a:pt x="82" y="10"/>
                    <a:pt x="82" y="9"/>
                  </a:cubicBezTo>
                  <a:cubicBezTo>
                    <a:pt x="82" y="7"/>
                    <a:pt x="82" y="6"/>
                    <a:pt x="81" y="5"/>
                  </a:cubicBezTo>
                  <a:cubicBezTo>
                    <a:pt x="80" y="4"/>
                    <a:pt x="78" y="3"/>
                    <a:pt x="77" y="3"/>
                  </a:cubicBezTo>
                  <a:cubicBezTo>
                    <a:pt x="75" y="3"/>
                    <a:pt x="74" y="4"/>
                    <a:pt x="73" y="5"/>
                  </a:cubicBezTo>
                  <a:cubicBezTo>
                    <a:pt x="72" y="6"/>
                    <a:pt x="71" y="7"/>
                    <a:pt x="71" y="9"/>
                  </a:cubicBezTo>
                  <a:cubicBezTo>
                    <a:pt x="68" y="9"/>
                    <a:pt x="68" y="9"/>
                    <a:pt x="68" y="9"/>
                  </a:cubicBezTo>
                  <a:cubicBezTo>
                    <a:pt x="68" y="6"/>
                    <a:pt x="69" y="4"/>
                    <a:pt x="71" y="2"/>
                  </a:cubicBezTo>
                  <a:cubicBezTo>
                    <a:pt x="72" y="1"/>
                    <a:pt x="74" y="0"/>
                    <a:pt x="77" y="0"/>
                  </a:cubicBezTo>
                  <a:cubicBezTo>
                    <a:pt x="80" y="0"/>
                    <a:pt x="82" y="1"/>
                    <a:pt x="83" y="2"/>
                  </a:cubicBezTo>
                  <a:cubicBezTo>
                    <a:pt x="85" y="4"/>
                    <a:pt x="85" y="6"/>
                    <a:pt x="85" y="9"/>
                  </a:cubicBezTo>
                  <a:cubicBezTo>
                    <a:pt x="85" y="10"/>
                    <a:pt x="85" y="11"/>
                    <a:pt x="85" y="12"/>
                  </a:cubicBezTo>
                  <a:cubicBezTo>
                    <a:pt x="84" y="14"/>
                    <a:pt x="84" y="15"/>
                    <a:pt x="83" y="16"/>
                  </a:cubicBezTo>
                  <a:cubicBezTo>
                    <a:pt x="82" y="18"/>
                    <a:pt x="80" y="19"/>
                    <a:pt x="77" y="22"/>
                  </a:cubicBezTo>
                  <a:cubicBezTo>
                    <a:pt x="75" y="24"/>
                    <a:pt x="74" y="25"/>
                    <a:pt x="73" y="26"/>
                  </a:cubicBezTo>
                  <a:cubicBezTo>
                    <a:pt x="73" y="27"/>
                    <a:pt x="72" y="27"/>
                    <a:pt x="72" y="28"/>
                  </a:cubicBezTo>
                  <a:lnTo>
                    <a:pt x="86" y="28"/>
                  </a:lnTo>
                  <a:close/>
                </a:path>
              </a:pathLst>
            </a:custGeom>
            <a:solidFill>
              <a:srgbClr val="E1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0">
              <a:extLst>
                <a:ext uri="{FF2B5EF4-FFF2-40B4-BE49-F238E27FC236}">
                  <a16:creationId xmlns:a16="http://schemas.microsoft.com/office/drawing/2014/main" id="{BFADE220-E4FA-4728-8EBC-106AD544EA9E}"/>
                </a:ext>
              </a:extLst>
            </p:cNvPr>
            <p:cNvSpPr>
              <a:spLocks noEditPoints="1"/>
            </p:cNvSpPr>
            <p:nvPr/>
          </p:nvSpPr>
          <p:spPr bwMode="auto">
            <a:xfrm>
              <a:off x="4545045" y="3700822"/>
              <a:ext cx="1225550" cy="1182688"/>
            </a:xfrm>
            <a:custGeom>
              <a:avLst/>
              <a:gdLst>
                <a:gd name="T0" fmla="*/ 376 w 496"/>
                <a:gd name="T1" fmla="*/ 242 h 479"/>
                <a:gd name="T2" fmla="*/ 302 w 496"/>
                <a:gd name="T3" fmla="*/ 153 h 479"/>
                <a:gd name="T4" fmla="*/ 245 w 496"/>
                <a:gd name="T5" fmla="*/ 122 h 479"/>
                <a:gd name="T6" fmla="*/ 221 w 496"/>
                <a:gd name="T7" fmla="*/ 153 h 479"/>
                <a:gd name="T8" fmla="*/ 237 w 496"/>
                <a:gd name="T9" fmla="*/ 218 h 479"/>
                <a:gd name="T10" fmla="*/ 145 w 496"/>
                <a:gd name="T11" fmla="*/ 131 h 479"/>
                <a:gd name="T12" fmla="*/ 248 w 496"/>
                <a:gd name="T13" fmla="*/ 93 h 479"/>
                <a:gd name="T14" fmla="*/ 398 w 496"/>
                <a:gd name="T15" fmla="*/ 237 h 479"/>
                <a:gd name="T16" fmla="*/ 237 w 496"/>
                <a:gd name="T17" fmla="*/ 242 h 479"/>
                <a:gd name="T18" fmla="*/ 237 w 496"/>
                <a:gd name="T19" fmla="*/ 242 h 479"/>
                <a:gd name="T20" fmla="*/ 259 w 496"/>
                <a:gd name="T21" fmla="*/ 386 h 479"/>
                <a:gd name="T22" fmla="*/ 358 w 496"/>
                <a:gd name="T23" fmla="*/ 351 h 479"/>
                <a:gd name="T24" fmla="*/ 91 w 496"/>
                <a:gd name="T25" fmla="*/ 248 h 479"/>
                <a:gd name="T26" fmla="*/ 342 w 496"/>
                <a:gd name="T27" fmla="*/ 114 h 479"/>
                <a:gd name="T28" fmla="*/ 252 w 496"/>
                <a:gd name="T29" fmla="*/ 85 h 479"/>
                <a:gd name="T30" fmla="*/ 64 w 496"/>
                <a:gd name="T31" fmla="*/ 247 h 479"/>
                <a:gd name="T32" fmla="*/ 151 w 496"/>
                <a:gd name="T33" fmla="*/ 373 h 479"/>
                <a:gd name="T34" fmla="*/ 89 w 496"/>
                <a:gd name="T35" fmla="*/ 339 h 479"/>
                <a:gd name="T36" fmla="*/ 151 w 496"/>
                <a:gd name="T37" fmla="*/ 373 h 479"/>
                <a:gd name="T38" fmla="*/ 199 w 496"/>
                <a:gd name="T39" fmla="*/ 423 h 479"/>
                <a:gd name="T40" fmla="*/ 327 w 496"/>
                <a:gd name="T41" fmla="*/ 384 h 479"/>
                <a:gd name="T42" fmla="*/ 296 w 496"/>
                <a:gd name="T43" fmla="*/ 423 h 479"/>
                <a:gd name="T44" fmla="*/ 451 w 496"/>
                <a:gd name="T45" fmla="*/ 362 h 479"/>
                <a:gd name="T46" fmla="*/ 357 w 496"/>
                <a:gd name="T47" fmla="*/ 445 h 479"/>
                <a:gd name="T48" fmla="*/ 459 w 496"/>
                <a:gd name="T49" fmla="*/ 130 h 479"/>
                <a:gd name="T50" fmla="*/ 488 w 496"/>
                <a:gd name="T51" fmla="*/ 238 h 479"/>
                <a:gd name="T52" fmla="*/ 248 w 496"/>
                <a:gd name="T53" fmla="*/ 427 h 479"/>
                <a:gd name="T54" fmla="*/ 333 w 496"/>
                <a:gd name="T55" fmla="*/ 442 h 479"/>
                <a:gd name="T56" fmla="*/ 456 w 496"/>
                <a:gd name="T57" fmla="*/ 355 h 479"/>
                <a:gd name="T58" fmla="*/ 488 w 496"/>
                <a:gd name="T59" fmla="*/ 246 h 479"/>
                <a:gd name="T60" fmla="*/ 55 w 496"/>
                <a:gd name="T61" fmla="*/ 247 h 479"/>
                <a:gd name="T62" fmla="*/ 8 w 496"/>
                <a:gd name="T63" fmla="*/ 246 h 479"/>
                <a:gd name="T64" fmla="*/ 156 w 496"/>
                <a:gd name="T65" fmla="*/ 437 h 479"/>
                <a:gd name="T66" fmla="*/ 78 w 496"/>
                <a:gd name="T67" fmla="*/ 403 h 479"/>
                <a:gd name="T68" fmla="*/ 79 w 496"/>
                <a:gd name="T69" fmla="*/ 144 h 479"/>
                <a:gd name="T70" fmla="*/ 78 w 496"/>
                <a:gd name="T71" fmla="*/ 76 h 479"/>
                <a:gd name="T72" fmla="*/ 243 w 496"/>
                <a:gd name="T73" fmla="*/ 59 h 479"/>
                <a:gd name="T74" fmla="*/ 412 w 496"/>
                <a:gd name="T75" fmla="*/ 246 h 479"/>
                <a:gd name="T76" fmla="*/ 430 w 496"/>
                <a:gd name="T77" fmla="*/ 246 h 479"/>
                <a:gd name="T78" fmla="*/ 131 w 496"/>
                <a:gd name="T79" fmla="*/ 132 h 479"/>
                <a:gd name="T80" fmla="*/ 164 w 496"/>
                <a:gd name="T81" fmla="*/ 45 h 479"/>
                <a:gd name="T82" fmla="*/ 385 w 496"/>
                <a:gd name="T83" fmla="*/ 331 h 479"/>
                <a:gd name="T84" fmla="*/ 306 w 496"/>
                <a:gd name="T85" fmla="*/ 425 h 479"/>
                <a:gd name="T86" fmla="*/ 385 w 496"/>
                <a:gd name="T87" fmla="*/ 331 h 479"/>
                <a:gd name="T88" fmla="*/ 148 w 496"/>
                <a:gd name="T89" fmla="*/ 29 h 479"/>
                <a:gd name="T90" fmla="*/ 390 w 496"/>
                <a:gd name="T91" fmla="*/ 165 h 479"/>
                <a:gd name="T92" fmla="*/ 411 w 496"/>
                <a:gd name="T93" fmla="*/ 156 h 479"/>
                <a:gd name="T94" fmla="*/ 76 w 496"/>
                <a:gd name="T95" fmla="*/ 151 h 479"/>
                <a:gd name="T96" fmla="*/ 37 w 496"/>
                <a:gd name="T97" fmla="*/ 129 h 479"/>
                <a:gd name="T98" fmla="*/ 340 w 496"/>
                <a:gd name="T99" fmla="*/ 41 h 479"/>
                <a:gd name="T100" fmla="*/ 418 w 496"/>
                <a:gd name="T101" fmla="*/ 76 h 479"/>
                <a:gd name="T102" fmla="*/ 385 w 496"/>
                <a:gd name="T103" fmla="*/ 158 h 479"/>
                <a:gd name="T104" fmla="*/ 308 w 496"/>
                <a:gd name="T105" fmla="*/ 52 h 479"/>
                <a:gd name="T106" fmla="*/ 105 w 496"/>
                <a:gd name="T107" fmla="*/ 165 h 479"/>
                <a:gd name="T108" fmla="*/ 83 w 496"/>
                <a:gd name="T109" fmla="*/ 239 h 479"/>
                <a:gd name="T110" fmla="*/ 496 w 496"/>
                <a:gd name="T111" fmla="*/ 240 h 479"/>
                <a:gd name="T112" fmla="*/ 72 w 496"/>
                <a:gd name="T113" fmla="*/ 409 h 479"/>
                <a:gd name="T114" fmla="*/ 248 w 496"/>
                <a:gd name="T115"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6" h="479">
                  <a:moveTo>
                    <a:pt x="259" y="227"/>
                  </a:moveTo>
                  <a:cubicBezTo>
                    <a:pt x="259" y="242"/>
                    <a:pt x="259" y="242"/>
                    <a:pt x="259" y="242"/>
                  </a:cubicBezTo>
                  <a:cubicBezTo>
                    <a:pt x="376" y="242"/>
                    <a:pt x="376" y="242"/>
                    <a:pt x="376" y="242"/>
                  </a:cubicBezTo>
                  <a:cubicBezTo>
                    <a:pt x="259" y="227"/>
                    <a:pt x="259" y="227"/>
                    <a:pt x="259" y="227"/>
                  </a:cubicBezTo>
                  <a:close/>
                  <a:moveTo>
                    <a:pt x="259" y="168"/>
                  </a:moveTo>
                  <a:cubicBezTo>
                    <a:pt x="258" y="150"/>
                    <a:pt x="291" y="153"/>
                    <a:pt x="302" y="153"/>
                  </a:cubicBezTo>
                  <a:cubicBezTo>
                    <a:pt x="329" y="153"/>
                    <a:pt x="362" y="154"/>
                    <a:pt x="362" y="154"/>
                  </a:cubicBezTo>
                  <a:cubicBezTo>
                    <a:pt x="360" y="151"/>
                    <a:pt x="354" y="147"/>
                    <a:pt x="349" y="144"/>
                  </a:cubicBezTo>
                  <a:cubicBezTo>
                    <a:pt x="322" y="129"/>
                    <a:pt x="260" y="122"/>
                    <a:pt x="245" y="122"/>
                  </a:cubicBezTo>
                  <a:cubicBezTo>
                    <a:pt x="203" y="122"/>
                    <a:pt x="153" y="132"/>
                    <a:pt x="153" y="132"/>
                  </a:cubicBezTo>
                  <a:cubicBezTo>
                    <a:pt x="153" y="151"/>
                    <a:pt x="153" y="151"/>
                    <a:pt x="153" y="151"/>
                  </a:cubicBezTo>
                  <a:cubicBezTo>
                    <a:pt x="153" y="151"/>
                    <a:pt x="216" y="152"/>
                    <a:pt x="221" y="153"/>
                  </a:cubicBezTo>
                  <a:cubicBezTo>
                    <a:pt x="224" y="154"/>
                    <a:pt x="228" y="154"/>
                    <a:pt x="231" y="156"/>
                  </a:cubicBezTo>
                  <a:cubicBezTo>
                    <a:pt x="234" y="158"/>
                    <a:pt x="236" y="165"/>
                    <a:pt x="236" y="168"/>
                  </a:cubicBezTo>
                  <a:cubicBezTo>
                    <a:pt x="237" y="177"/>
                    <a:pt x="237" y="185"/>
                    <a:pt x="237" y="218"/>
                  </a:cubicBezTo>
                  <a:cubicBezTo>
                    <a:pt x="91" y="238"/>
                    <a:pt x="91" y="238"/>
                    <a:pt x="91" y="238"/>
                  </a:cubicBezTo>
                  <a:cubicBezTo>
                    <a:pt x="93" y="200"/>
                    <a:pt x="110" y="164"/>
                    <a:pt x="137" y="138"/>
                  </a:cubicBezTo>
                  <a:cubicBezTo>
                    <a:pt x="140" y="135"/>
                    <a:pt x="142" y="133"/>
                    <a:pt x="145" y="131"/>
                  </a:cubicBezTo>
                  <a:cubicBezTo>
                    <a:pt x="145" y="131"/>
                    <a:pt x="145" y="131"/>
                    <a:pt x="145" y="131"/>
                  </a:cubicBezTo>
                  <a:cubicBezTo>
                    <a:pt x="146" y="130"/>
                    <a:pt x="146" y="130"/>
                    <a:pt x="146" y="130"/>
                  </a:cubicBezTo>
                  <a:cubicBezTo>
                    <a:pt x="173" y="107"/>
                    <a:pt x="209" y="93"/>
                    <a:pt x="248" y="93"/>
                  </a:cubicBezTo>
                  <a:cubicBezTo>
                    <a:pt x="291" y="93"/>
                    <a:pt x="330" y="110"/>
                    <a:pt x="358" y="138"/>
                  </a:cubicBezTo>
                  <a:cubicBezTo>
                    <a:pt x="384" y="163"/>
                    <a:pt x="401" y="198"/>
                    <a:pt x="403" y="237"/>
                  </a:cubicBezTo>
                  <a:cubicBezTo>
                    <a:pt x="398" y="237"/>
                    <a:pt x="398" y="237"/>
                    <a:pt x="398" y="237"/>
                  </a:cubicBezTo>
                  <a:cubicBezTo>
                    <a:pt x="259" y="218"/>
                    <a:pt x="259" y="218"/>
                    <a:pt x="259" y="218"/>
                  </a:cubicBezTo>
                  <a:cubicBezTo>
                    <a:pt x="259" y="168"/>
                    <a:pt x="259" y="168"/>
                    <a:pt x="259" y="168"/>
                  </a:cubicBezTo>
                  <a:close/>
                  <a:moveTo>
                    <a:pt x="237" y="242"/>
                  </a:moveTo>
                  <a:cubicBezTo>
                    <a:pt x="114" y="242"/>
                    <a:pt x="114" y="242"/>
                    <a:pt x="114" y="242"/>
                  </a:cubicBezTo>
                  <a:cubicBezTo>
                    <a:pt x="237" y="258"/>
                    <a:pt x="237" y="258"/>
                    <a:pt x="237" y="258"/>
                  </a:cubicBezTo>
                  <a:cubicBezTo>
                    <a:pt x="237" y="251"/>
                    <a:pt x="237" y="249"/>
                    <a:pt x="237" y="242"/>
                  </a:cubicBezTo>
                  <a:close/>
                  <a:moveTo>
                    <a:pt x="237" y="266"/>
                  </a:moveTo>
                  <a:cubicBezTo>
                    <a:pt x="237" y="386"/>
                    <a:pt x="237" y="386"/>
                    <a:pt x="237" y="386"/>
                  </a:cubicBezTo>
                  <a:cubicBezTo>
                    <a:pt x="259" y="386"/>
                    <a:pt x="259" y="386"/>
                    <a:pt x="259" y="386"/>
                  </a:cubicBezTo>
                  <a:cubicBezTo>
                    <a:pt x="259" y="266"/>
                    <a:pt x="259" y="266"/>
                    <a:pt x="259" y="266"/>
                  </a:cubicBezTo>
                  <a:cubicBezTo>
                    <a:pt x="403" y="247"/>
                    <a:pt x="403" y="247"/>
                    <a:pt x="403" y="247"/>
                  </a:cubicBezTo>
                  <a:cubicBezTo>
                    <a:pt x="403" y="288"/>
                    <a:pt x="385" y="324"/>
                    <a:pt x="358" y="351"/>
                  </a:cubicBezTo>
                  <a:cubicBezTo>
                    <a:pt x="329" y="378"/>
                    <a:pt x="290" y="395"/>
                    <a:pt x="247" y="395"/>
                  </a:cubicBezTo>
                  <a:cubicBezTo>
                    <a:pt x="204" y="395"/>
                    <a:pt x="165" y="378"/>
                    <a:pt x="137" y="351"/>
                  </a:cubicBezTo>
                  <a:cubicBezTo>
                    <a:pt x="110" y="324"/>
                    <a:pt x="92" y="288"/>
                    <a:pt x="91" y="248"/>
                  </a:cubicBezTo>
                  <a:cubicBezTo>
                    <a:pt x="237" y="266"/>
                    <a:pt x="237" y="266"/>
                    <a:pt x="237" y="266"/>
                  </a:cubicBezTo>
                  <a:close/>
                  <a:moveTo>
                    <a:pt x="252" y="85"/>
                  </a:moveTo>
                  <a:cubicBezTo>
                    <a:pt x="285" y="86"/>
                    <a:pt x="316" y="97"/>
                    <a:pt x="342" y="114"/>
                  </a:cubicBezTo>
                  <a:cubicBezTo>
                    <a:pt x="325" y="81"/>
                    <a:pt x="305" y="61"/>
                    <a:pt x="298" y="54"/>
                  </a:cubicBezTo>
                  <a:cubicBezTo>
                    <a:pt x="285" y="57"/>
                    <a:pt x="270" y="59"/>
                    <a:pt x="252" y="59"/>
                  </a:cubicBezTo>
                  <a:cubicBezTo>
                    <a:pt x="252" y="85"/>
                    <a:pt x="252" y="85"/>
                    <a:pt x="252" y="85"/>
                  </a:cubicBezTo>
                  <a:close/>
                  <a:moveTo>
                    <a:pt x="105" y="324"/>
                  </a:moveTo>
                  <a:cubicBezTo>
                    <a:pt x="91" y="301"/>
                    <a:pt x="84" y="275"/>
                    <a:pt x="83" y="247"/>
                  </a:cubicBezTo>
                  <a:cubicBezTo>
                    <a:pt x="64" y="247"/>
                    <a:pt x="64" y="247"/>
                    <a:pt x="64" y="247"/>
                  </a:cubicBezTo>
                  <a:cubicBezTo>
                    <a:pt x="64" y="278"/>
                    <a:pt x="73" y="307"/>
                    <a:pt x="85" y="332"/>
                  </a:cubicBezTo>
                  <a:cubicBezTo>
                    <a:pt x="91" y="329"/>
                    <a:pt x="98" y="326"/>
                    <a:pt x="105" y="324"/>
                  </a:cubicBezTo>
                  <a:close/>
                  <a:moveTo>
                    <a:pt x="151" y="373"/>
                  </a:moveTo>
                  <a:cubicBezTo>
                    <a:pt x="144" y="368"/>
                    <a:pt x="137" y="363"/>
                    <a:pt x="131" y="357"/>
                  </a:cubicBezTo>
                  <a:cubicBezTo>
                    <a:pt x="123" y="349"/>
                    <a:pt x="116" y="340"/>
                    <a:pt x="109" y="331"/>
                  </a:cubicBezTo>
                  <a:cubicBezTo>
                    <a:pt x="102" y="334"/>
                    <a:pt x="95" y="336"/>
                    <a:pt x="89" y="339"/>
                  </a:cubicBezTo>
                  <a:cubicBezTo>
                    <a:pt x="115" y="391"/>
                    <a:pt x="155" y="425"/>
                    <a:pt x="164" y="433"/>
                  </a:cubicBezTo>
                  <a:cubicBezTo>
                    <a:pt x="171" y="430"/>
                    <a:pt x="180" y="427"/>
                    <a:pt x="189" y="425"/>
                  </a:cubicBezTo>
                  <a:cubicBezTo>
                    <a:pt x="181" y="417"/>
                    <a:pt x="166" y="400"/>
                    <a:pt x="151" y="373"/>
                  </a:cubicBezTo>
                  <a:close/>
                  <a:moveTo>
                    <a:pt x="243" y="403"/>
                  </a:moveTo>
                  <a:cubicBezTo>
                    <a:pt x="215" y="403"/>
                    <a:pt x="189" y="395"/>
                    <a:pt x="166" y="383"/>
                  </a:cubicBezTo>
                  <a:cubicBezTo>
                    <a:pt x="181" y="406"/>
                    <a:pt x="194" y="419"/>
                    <a:pt x="199" y="423"/>
                  </a:cubicBezTo>
                  <a:cubicBezTo>
                    <a:pt x="212" y="420"/>
                    <a:pt x="226" y="419"/>
                    <a:pt x="243" y="418"/>
                  </a:cubicBezTo>
                  <a:cubicBezTo>
                    <a:pt x="243" y="403"/>
                    <a:pt x="243" y="403"/>
                    <a:pt x="243" y="403"/>
                  </a:cubicBezTo>
                  <a:close/>
                  <a:moveTo>
                    <a:pt x="327" y="384"/>
                  </a:moveTo>
                  <a:cubicBezTo>
                    <a:pt x="304" y="396"/>
                    <a:pt x="279" y="403"/>
                    <a:pt x="252" y="403"/>
                  </a:cubicBezTo>
                  <a:cubicBezTo>
                    <a:pt x="252" y="418"/>
                    <a:pt x="252" y="418"/>
                    <a:pt x="252" y="418"/>
                  </a:cubicBezTo>
                  <a:cubicBezTo>
                    <a:pt x="269" y="419"/>
                    <a:pt x="284" y="421"/>
                    <a:pt x="296" y="423"/>
                  </a:cubicBezTo>
                  <a:cubicBezTo>
                    <a:pt x="301" y="419"/>
                    <a:pt x="313" y="406"/>
                    <a:pt x="327" y="384"/>
                  </a:cubicBezTo>
                  <a:close/>
                  <a:moveTo>
                    <a:pt x="418" y="403"/>
                  </a:moveTo>
                  <a:cubicBezTo>
                    <a:pt x="430" y="391"/>
                    <a:pt x="442" y="377"/>
                    <a:pt x="451" y="362"/>
                  </a:cubicBezTo>
                  <a:cubicBezTo>
                    <a:pt x="446" y="359"/>
                    <a:pt x="433" y="351"/>
                    <a:pt x="414" y="343"/>
                  </a:cubicBezTo>
                  <a:cubicBezTo>
                    <a:pt x="390" y="392"/>
                    <a:pt x="355" y="426"/>
                    <a:pt x="342" y="437"/>
                  </a:cubicBezTo>
                  <a:cubicBezTo>
                    <a:pt x="350" y="441"/>
                    <a:pt x="355" y="444"/>
                    <a:pt x="357" y="445"/>
                  </a:cubicBezTo>
                  <a:cubicBezTo>
                    <a:pt x="380" y="434"/>
                    <a:pt x="400" y="420"/>
                    <a:pt x="418" y="403"/>
                  </a:cubicBezTo>
                  <a:close/>
                  <a:moveTo>
                    <a:pt x="488" y="238"/>
                  </a:moveTo>
                  <a:cubicBezTo>
                    <a:pt x="487" y="199"/>
                    <a:pt x="477" y="162"/>
                    <a:pt x="459" y="130"/>
                  </a:cubicBezTo>
                  <a:cubicBezTo>
                    <a:pt x="453" y="134"/>
                    <a:pt x="439" y="143"/>
                    <a:pt x="419" y="152"/>
                  </a:cubicBezTo>
                  <a:cubicBezTo>
                    <a:pt x="430" y="178"/>
                    <a:pt x="437" y="207"/>
                    <a:pt x="438" y="238"/>
                  </a:cubicBezTo>
                  <a:cubicBezTo>
                    <a:pt x="488" y="238"/>
                    <a:pt x="488" y="238"/>
                    <a:pt x="488" y="238"/>
                  </a:cubicBezTo>
                  <a:close/>
                  <a:moveTo>
                    <a:pt x="248" y="471"/>
                  </a:moveTo>
                  <a:cubicBezTo>
                    <a:pt x="212" y="471"/>
                    <a:pt x="179" y="464"/>
                    <a:pt x="148" y="450"/>
                  </a:cubicBezTo>
                  <a:cubicBezTo>
                    <a:pt x="161" y="443"/>
                    <a:pt x="193" y="426"/>
                    <a:pt x="248" y="427"/>
                  </a:cubicBezTo>
                  <a:cubicBezTo>
                    <a:pt x="287" y="427"/>
                    <a:pt x="314" y="435"/>
                    <a:pt x="332" y="442"/>
                  </a:cubicBezTo>
                  <a:cubicBezTo>
                    <a:pt x="332" y="442"/>
                    <a:pt x="332" y="442"/>
                    <a:pt x="333" y="442"/>
                  </a:cubicBezTo>
                  <a:cubicBezTo>
                    <a:pt x="333" y="442"/>
                    <a:pt x="333" y="442"/>
                    <a:pt x="333" y="442"/>
                  </a:cubicBezTo>
                  <a:cubicBezTo>
                    <a:pt x="340" y="445"/>
                    <a:pt x="345" y="448"/>
                    <a:pt x="348" y="450"/>
                  </a:cubicBezTo>
                  <a:cubicBezTo>
                    <a:pt x="318" y="463"/>
                    <a:pt x="284" y="471"/>
                    <a:pt x="248" y="471"/>
                  </a:cubicBezTo>
                  <a:close/>
                  <a:moveTo>
                    <a:pt x="456" y="355"/>
                  </a:moveTo>
                  <a:cubicBezTo>
                    <a:pt x="450" y="352"/>
                    <a:pt x="437" y="344"/>
                    <a:pt x="418" y="335"/>
                  </a:cubicBezTo>
                  <a:cubicBezTo>
                    <a:pt x="429" y="309"/>
                    <a:pt x="438" y="279"/>
                    <a:pt x="438" y="246"/>
                  </a:cubicBezTo>
                  <a:cubicBezTo>
                    <a:pt x="488" y="246"/>
                    <a:pt x="488" y="246"/>
                    <a:pt x="488" y="246"/>
                  </a:cubicBezTo>
                  <a:cubicBezTo>
                    <a:pt x="486" y="286"/>
                    <a:pt x="475" y="323"/>
                    <a:pt x="456" y="355"/>
                  </a:cubicBezTo>
                  <a:close/>
                  <a:moveTo>
                    <a:pt x="8" y="246"/>
                  </a:moveTo>
                  <a:cubicBezTo>
                    <a:pt x="55" y="247"/>
                    <a:pt x="55" y="247"/>
                    <a:pt x="55" y="247"/>
                  </a:cubicBezTo>
                  <a:cubicBezTo>
                    <a:pt x="56" y="280"/>
                    <a:pt x="65" y="309"/>
                    <a:pt x="78" y="335"/>
                  </a:cubicBezTo>
                  <a:cubicBezTo>
                    <a:pt x="59" y="344"/>
                    <a:pt x="46" y="352"/>
                    <a:pt x="41" y="356"/>
                  </a:cubicBezTo>
                  <a:cubicBezTo>
                    <a:pt x="21" y="324"/>
                    <a:pt x="9" y="286"/>
                    <a:pt x="8" y="246"/>
                  </a:cubicBezTo>
                  <a:close/>
                  <a:moveTo>
                    <a:pt x="78" y="403"/>
                  </a:moveTo>
                  <a:cubicBezTo>
                    <a:pt x="96" y="421"/>
                    <a:pt x="117" y="435"/>
                    <a:pt x="140" y="446"/>
                  </a:cubicBezTo>
                  <a:cubicBezTo>
                    <a:pt x="143" y="444"/>
                    <a:pt x="148" y="441"/>
                    <a:pt x="156" y="437"/>
                  </a:cubicBezTo>
                  <a:cubicBezTo>
                    <a:pt x="142" y="425"/>
                    <a:pt x="106" y="391"/>
                    <a:pt x="81" y="343"/>
                  </a:cubicBezTo>
                  <a:cubicBezTo>
                    <a:pt x="63" y="352"/>
                    <a:pt x="50" y="360"/>
                    <a:pt x="45" y="363"/>
                  </a:cubicBezTo>
                  <a:cubicBezTo>
                    <a:pt x="54" y="378"/>
                    <a:pt x="66" y="391"/>
                    <a:pt x="78" y="403"/>
                  </a:cubicBezTo>
                  <a:close/>
                  <a:moveTo>
                    <a:pt x="78" y="76"/>
                  </a:moveTo>
                  <a:cubicBezTo>
                    <a:pt x="64" y="90"/>
                    <a:pt x="52" y="105"/>
                    <a:pt x="41" y="122"/>
                  </a:cubicBezTo>
                  <a:cubicBezTo>
                    <a:pt x="47" y="126"/>
                    <a:pt x="60" y="134"/>
                    <a:pt x="79" y="144"/>
                  </a:cubicBezTo>
                  <a:cubicBezTo>
                    <a:pt x="104" y="91"/>
                    <a:pt x="142" y="54"/>
                    <a:pt x="155" y="41"/>
                  </a:cubicBezTo>
                  <a:cubicBezTo>
                    <a:pt x="147" y="38"/>
                    <a:pt x="142" y="35"/>
                    <a:pt x="139" y="33"/>
                  </a:cubicBezTo>
                  <a:cubicBezTo>
                    <a:pt x="116" y="45"/>
                    <a:pt x="96" y="59"/>
                    <a:pt x="78" y="76"/>
                  </a:cubicBezTo>
                  <a:close/>
                  <a:moveTo>
                    <a:pt x="153" y="114"/>
                  </a:moveTo>
                  <a:cubicBezTo>
                    <a:pt x="179" y="96"/>
                    <a:pt x="210" y="86"/>
                    <a:pt x="243" y="85"/>
                  </a:cubicBezTo>
                  <a:cubicBezTo>
                    <a:pt x="243" y="59"/>
                    <a:pt x="243" y="59"/>
                    <a:pt x="243" y="59"/>
                  </a:cubicBezTo>
                  <a:cubicBezTo>
                    <a:pt x="226" y="59"/>
                    <a:pt x="210" y="57"/>
                    <a:pt x="197" y="54"/>
                  </a:cubicBezTo>
                  <a:cubicBezTo>
                    <a:pt x="190" y="61"/>
                    <a:pt x="170" y="81"/>
                    <a:pt x="153" y="114"/>
                  </a:cubicBezTo>
                  <a:close/>
                  <a:moveTo>
                    <a:pt x="412" y="246"/>
                  </a:moveTo>
                  <a:cubicBezTo>
                    <a:pt x="411" y="275"/>
                    <a:pt x="403" y="301"/>
                    <a:pt x="390" y="324"/>
                  </a:cubicBezTo>
                  <a:cubicBezTo>
                    <a:pt x="397" y="327"/>
                    <a:pt x="404" y="329"/>
                    <a:pt x="410" y="332"/>
                  </a:cubicBezTo>
                  <a:cubicBezTo>
                    <a:pt x="421" y="307"/>
                    <a:pt x="429" y="278"/>
                    <a:pt x="430" y="246"/>
                  </a:cubicBezTo>
                  <a:cubicBezTo>
                    <a:pt x="412" y="246"/>
                    <a:pt x="412" y="246"/>
                    <a:pt x="412" y="246"/>
                  </a:cubicBezTo>
                  <a:close/>
                  <a:moveTo>
                    <a:pt x="110" y="158"/>
                  </a:moveTo>
                  <a:cubicBezTo>
                    <a:pt x="116" y="148"/>
                    <a:pt x="123" y="140"/>
                    <a:pt x="131" y="132"/>
                  </a:cubicBezTo>
                  <a:cubicBezTo>
                    <a:pt x="134" y="129"/>
                    <a:pt x="136" y="127"/>
                    <a:pt x="139" y="125"/>
                  </a:cubicBezTo>
                  <a:cubicBezTo>
                    <a:pt x="155" y="88"/>
                    <a:pt x="177" y="63"/>
                    <a:pt x="187" y="52"/>
                  </a:cubicBezTo>
                  <a:cubicBezTo>
                    <a:pt x="178" y="50"/>
                    <a:pt x="171" y="47"/>
                    <a:pt x="164" y="45"/>
                  </a:cubicBezTo>
                  <a:cubicBezTo>
                    <a:pt x="155" y="53"/>
                    <a:pt x="113" y="91"/>
                    <a:pt x="86" y="148"/>
                  </a:cubicBezTo>
                  <a:cubicBezTo>
                    <a:pt x="93" y="151"/>
                    <a:pt x="101" y="154"/>
                    <a:pt x="110" y="158"/>
                  </a:cubicBezTo>
                  <a:close/>
                  <a:moveTo>
                    <a:pt x="385" y="331"/>
                  </a:moveTo>
                  <a:cubicBezTo>
                    <a:pt x="379" y="340"/>
                    <a:pt x="372" y="349"/>
                    <a:pt x="363" y="357"/>
                  </a:cubicBezTo>
                  <a:cubicBezTo>
                    <a:pt x="357" y="363"/>
                    <a:pt x="349" y="369"/>
                    <a:pt x="341" y="375"/>
                  </a:cubicBezTo>
                  <a:cubicBezTo>
                    <a:pt x="328" y="400"/>
                    <a:pt x="314" y="417"/>
                    <a:pt x="306" y="425"/>
                  </a:cubicBezTo>
                  <a:cubicBezTo>
                    <a:pt x="317" y="428"/>
                    <a:pt x="326" y="431"/>
                    <a:pt x="334" y="434"/>
                  </a:cubicBezTo>
                  <a:cubicBezTo>
                    <a:pt x="342" y="426"/>
                    <a:pt x="381" y="392"/>
                    <a:pt x="407" y="339"/>
                  </a:cubicBezTo>
                  <a:cubicBezTo>
                    <a:pt x="400" y="337"/>
                    <a:pt x="393" y="334"/>
                    <a:pt x="385" y="331"/>
                  </a:cubicBezTo>
                  <a:close/>
                  <a:moveTo>
                    <a:pt x="346" y="29"/>
                  </a:moveTo>
                  <a:cubicBezTo>
                    <a:pt x="335" y="36"/>
                    <a:pt x="305" y="50"/>
                    <a:pt x="248" y="51"/>
                  </a:cubicBezTo>
                  <a:cubicBezTo>
                    <a:pt x="199" y="52"/>
                    <a:pt x="163" y="36"/>
                    <a:pt x="148" y="29"/>
                  </a:cubicBezTo>
                  <a:cubicBezTo>
                    <a:pt x="179" y="16"/>
                    <a:pt x="212" y="8"/>
                    <a:pt x="248" y="8"/>
                  </a:cubicBezTo>
                  <a:cubicBezTo>
                    <a:pt x="283" y="8"/>
                    <a:pt x="316" y="16"/>
                    <a:pt x="346" y="29"/>
                  </a:cubicBezTo>
                  <a:close/>
                  <a:moveTo>
                    <a:pt x="390" y="165"/>
                  </a:moveTo>
                  <a:cubicBezTo>
                    <a:pt x="403" y="187"/>
                    <a:pt x="410" y="212"/>
                    <a:pt x="411" y="238"/>
                  </a:cubicBezTo>
                  <a:cubicBezTo>
                    <a:pt x="430" y="238"/>
                    <a:pt x="430" y="238"/>
                    <a:pt x="430" y="238"/>
                  </a:cubicBezTo>
                  <a:cubicBezTo>
                    <a:pt x="429" y="208"/>
                    <a:pt x="422" y="180"/>
                    <a:pt x="411" y="156"/>
                  </a:cubicBezTo>
                  <a:cubicBezTo>
                    <a:pt x="405" y="159"/>
                    <a:pt x="398" y="162"/>
                    <a:pt x="390" y="165"/>
                  </a:cubicBezTo>
                  <a:close/>
                  <a:moveTo>
                    <a:pt x="37" y="129"/>
                  </a:moveTo>
                  <a:cubicBezTo>
                    <a:pt x="43" y="133"/>
                    <a:pt x="56" y="142"/>
                    <a:pt x="76" y="151"/>
                  </a:cubicBezTo>
                  <a:cubicBezTo>
                    <a:pt x="64" y="177"/>
                    <a:pt x="56" y="207"/>
                    <a:pt x="55" y="238"/>
                  </a:cubicBezTo>
                  <a:cubicBezTo>
                    <a:pt x="8" y="238"/>
                    <a:pt x="8" y="238"/>
                    <a:pt x="8" y="238"/>
                  </a:cubicBezTo>
                  <a:cubicBezTo>
                    <a:pt x="8" y="198"/>
                    <a:pt x="19" y="161"/>
                    <a:pt x="37" y="129"/>
                  </a:cubicBezTo>
                  <a:close/>
                  <a:moveTo>
                    <a:pt x="418" y="76"/>
                  </a:moveTo>
                  <a:cubicBezTo>
                    <a:pt x="399" y="59"/>
                    <a:pt x="378" y="44"/>
                    <a:pt x="355" y="33"/>
                  </a:cubicBezTo>
                  <a:cubicBezTo>
                    <a:pt x="353" y="35"/>
                    <a:pt x="348" y="38"/>
                    <a:pt x="340" y="41"/>
                  </a:cubicBezTo>
                  <a:cubicBezTo>
                    <a:pt x="353" y="54"/>
                    <a:pt x="391" y="91"/>
                    <a:pt x="416" y="145"/>
                  </a:cubicBezTo>
                  <a:cubicBezTo>
                    <a:pt x="436" y="135"/>
                    <a:pt x="449" y="126"/>
                    <a:pt x="455" y="123"/>
                  </a:cubicBezTo>
                  <a:cubicBezTo>
                    <a:pt x="444" y="106"/>
                    <a:pt x="432" y="90"/>
                    <a:pt x="418" y="76"/>
                  </a:cubicBezTo>
                  <a:close/>
                  <a:moveTo>
                    <a:pt x="356" y="125"/>
                  </a:moveTo>
                  <a:cubicBezTo>
                    <a:pt x="359" y="127"/>
                    <a:pt x="361" y="129"/>
                    <a:pt x="364" y="132"/>
                  </a:cubicBezTo>
                  <a:cubicBezTo>
                    <a:pt x="372" y="140"/>
                    <a:pt x="379" y="148"/>
                    <a:pt x="385" y="158"/>
                  </a:cubicBezTo>
                  <a:cubicBezTo>
                    <a:pt x="394" y="155"/>
                    <a:pt x="401" y="152"/>
                    <a:pt x="408" y="148"/>
                  </a:cubicBezTo>
                  <a:cubicBezTo>
                    <a:pt x="382" y="92"/>
                    <a:pt x="341" y="53"/>
                    <a:pt x="332" y="45"/>
                  </a:cubicBezTo>
                  <a:cubicBezTo>
                    <a:pt x="325" y="48"/>
                    <a:pt x="317" y="50"/>
                    <a:pt x="308" y="52"/>
                  </a:cubicBezTo>
                  <a:cubicBezTo>
                    <a:pt x="318" y="63"/>
                    <a:pt x="340" y="88"/>
                    <a:pt x="356" y="125"/>
                  </a:cubicBezTo>
                  <a:close/>
                  <a:moveTo>
                    <a:pt x="83" y="239"/>
                  </a:moveTo>
                  <a:cubicBezTo>
                    <a:pt x="84" y="212"/>
                    <a:pt x="92" y="187"/>
                    <a:pt x="105" y="165"/>
                  </a:cubicBezTo>
                  <a:cubicBezTo>
                    <a:pt x="97" y="162"/>
                    <a:pt x="90" y="158"/>
                    <a:pt x="83" y="155"/>
                  </a:cubicBezTo>
                  <a:cubicBezTo>
                    <a:pt x="72" y="180"/>
                    <a:pt x="64" y="208"/>
                    <a:pt x="64" y="239"/>
                  </a:cubicBezTo>
                  <a:cubicBezTo>
                    <a:pt x="83" y="239"/>
                    <a:pt x="83" y="239"/>
                    <a:pt x="83" y="239"/>
                  </a:cubicBezTo>
                  <a:close/>
                  <a:moveTo>
                    <a:pt x="248" y="0"/>
                  </a:moveTo>
                  <a:cubicBezTo>
                    <a:pt x="316" y="0"/>
                    <a:pt x="378" y="27"/>
                    <a:pt x="423" y="70"/>
                  </a:cubicBezTo>
                  <a:cubicBezTo>
                    <a:pt x="468" y="114"/>
                    <a:pt x="496" y="173"/>
                    <a:pt x="496" y="240"/>
                  </a:cubicBezTo>
                  <a:cubicBezTo>
                    <a:pt x="496" y="306"/>
                    <a:pt x="468" y="366"/>
                    <a:pt x="423" y="409"/>
                  </a:cubicBezTo>
                  <a:cubicBezTo>
                    <a:pt x="378" y="452"/>
                    <a:pt x="316" y="479"/>
                    <a:pt x="248" y="479"/>
                  </a:cubicBezTo>
                  <a:cubicBezTo>
                    <a:pt x="179" y="479"/>
                    <a:pt x="117" y="452"/>
                    <a:pt x="72" y="409"/>
                  </a:cubicBezTo>
                  <a:cubicBezTo>
                    <a:pt x="27" y="366"/>
                    <a:pt x="0" y="306"/>
                    <a:pt x="0" y="240"/>
                  </a:cubicBezTo>
                  <a:cubicBezTo>
                    <a:pt x="0" y="173"/>
                    <a:pt x="27" y="114"/>
                    <a:pt x="72" y="70"/>
                  </a:cubicBezTo>
                  <a:cubicBezTo>
                    <a:pt x="117" y="27"/>
                    <a:pt x="179" y="0"/>
                    <a:pt x="248" y="0"/>
                  </a:cubicBez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1">
              <a:extLst>
                <a:ext uri="{FF2B5EF4-FFF2-40B4-BE49-F238E27FC236}">
                  <a16:creationId xmlns:a16="http://schemas.microsoft.com/office/drawing/2014/main" id="{8361D3BB-FB9B-4C5C-87D9-25678E2F1244}"/>
                </a:ext>
              </a:extLst>
            </p:cNvPr>
            <p:cNvSpPr>
              <a:spLocks noEditPoints="1"/>
            </p:cNvSpPr>
            <p:nvPr/>
          </p:nvSpPr>
          <p:spPr bwMode="auto">
            <a:xfrm>
              <a:off x="4391057" y="3538897"/>
              <a:ext cx="1530350" cy="1492250"/>
            </a:xfrm>
            <a:custGeom>
              <a:avLst/>
              <a:gdLst>
                <a:gd name="T0" fmla="*/ 309 w 619"/>
                <a:gd name="T1" fmla="*/ 0 h 605"/>
                <a:gd name="T2" fmla="*/ 528 w 619"/>
                <a:gd name="T3" fmla="*/ 89 h 605"/>
                <a:gd name="T4" fmla="*/ 619 w 619"/>
                <a:gd name="T5" fmla="*/ 303 h 605"/>
                <a:gd name="T6" fmla="*/ 528 w 619"/>
                <a:gd name="T7" fmla="*/ 517 h 605"/>
                <a:gd name="T8" fmla="*/ 309 w 619"/>
                <a:gd name="T9" fmla="*/ 605 h 605"/>
                <a:gd name="T10" fmla="*/ 91 w 619"/>
                <a:gd name="T11" fmla="*/ 517 h 605"/>
                <a:gd name="T12" fmla="*/ 0 w 619"/>
                <a:gd name="T13" fmla="*/ 303 h 605"/>
                <a:gd name="T14" fmla="*/ 91 w 619"/>
                <a:gd name="T15" fmla="*/ 89 h 605"/>
                <a:gd name="T16" fmla="*/ 309 w 619"/>
                <a:gd name="T17" fmla="*/ 0 h 605"/>
                <a:gd name="T18" fmla="*/ 523 w 619"/>
                <a:gd name="T19" fmla="*/ 95 h 605"/>
                <a:gd name="T20" fmla="*/ 309 w 619"/>
                <a:gd name="T21" fmla="*/ 9 h 605"/>
                <a:gd name="T22" fmla="*/ 96 w 619"/>
                <a:gd name="T23" fmla="*/ 95 h 605"/>
                <a:gd name="T24" fmla="*/ 8 w 619"/>
                <a:gd name="T25" fmla="*/ 303 h 605"/>
                <a:gd name="T26" fmla="*/ 96 w 619"/>
                <a:gd name="T27" fmla="*/ 511 h 605"/>
                <a:gd name="T28" fmla="*/ 309 w 619"/>
                <a:gd name="T29" fmla="*/ 597 h 605"/>
                <a:gd name="T30" fmla="*/ 523 w 619"/>
                <a:gd name="T31" fmla="*/ 511 h 605"/>
                <a:gd name="T32" fmla="*/ 611 w 619"/>
                <a:gd name="T33" fmla="*/ 303 h 605"/>
                <a:gd name="T34" fmla="*/ 523 w 619"/>
                <a:gd name="T35" fmla="*/ 9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9" h="605">
                  <a:moveTo>
                    <a:pt x="309" y="0"/>
                  </a:moveTo>
                  <a:cubicBezTo>
                    <a:pt x="395" y="0"/>
                    <a:pt x="472" y="34"/>
                    <a:pt x="528" y="89"/>
                  </a:cubicBezTo>
                  <a:cubicBezTo>
                    <a:pt x="584" y="144"/>
                    <a:pt x="619" y="219"/>
                    <a:pt x="619" y="303"/>
                  </a:cubicBezTo>
                  <a:cubicBezTo>
                    <a:pt x="619" y="386"/>
                    <a:pt x="584" y="462"/>
                    <a:pt x="528" y="517"/>
                  </a:cubicBezTo>
                  <a:cubicBezTo>
                    <a:pt x="472" y="571"/>
                    <a:pt x="395" y="605"/>
                    <a:pt x="309" y="605"/>
                  </a:cubicBezTo>
                  <a:cubicBezTo>
                    <a:pt x="224" y="605"/>
                    <a:pt x="147" y="571"/>
                    <a:pt x="91" y="517"/>
                  </a:cubicBezTo>
                  <a:cubicBezTo>
                    <a:pt x="35" y="462"/>
                    <a:pt x="0" y="386"/>
                    <a:pt x="0" y="303"/>
                  </a:cubicBezTo>
                  <a:cubicBezTo>
                    <a:pt x="0" y="219"/>
                    <a:pt x="35" y="144"/>
                    <a:pt x="91" y="89"/>
                  </a:cubicBezTo>
                  <a:cubicBezTo>
                    <a:pt x="147" y="34"/>
                    <a:pt x="224" y="0"/>
                    <a:pt x="309" y="0"/>
                  </a:cubicBezTo>
                  <a:close/>
                  <a:moveTo>
                    <a:pt x="523" y="95"/>
                  </a:moveTo>
                  <a:cubicBezTo>
                    <a:pt x="468" y="42"/>
                    <a:pt x="393" y="9"/>
                    <a:pt x="309" y="9"/>
                  </a:cubicBezTo>
                  <a:cubicBezTo>
                    <a:pt x="226" y="9"/>
                    <a:pt x="151" y="42"/>
                    <a:pt x="96" y="95"/>
                  </a:cubicBezTo>
                  <a:cubicBezTo>
                    <a:pt x="42" y="148"/>
                    <a:pt x="8" y="222"/>
                    <a:pt x="8" y="303"/>
                  </a:cubicBezTo>
                  <a:cubicBezTo>
                    <a:pt x="8" y="384"/>
                    <a:pt x="42" y="458"/>
                    <a:pt x="96" y="511"/>
                  </a:cubicBezTo>
                  <a:cubicBezTo>
                    <a:pt x="151" y="564"/>
                    <a:pt x="226" y="597"/>
                    <a:pt x="309" y="597"/>
                  </a:cubicBezTo>
                  <a:cubicBezTo>
                    <a:pt x="393" y="597"/>
                    <a:pt x="468" y="564"/>
                    <a:pt x="523" y="511"/>
                  </a:cubicBezTo>
                  <a:cubicBezTo>
                    <a:pt x="577" y="458"/>
                    <a:pt x="611" y="384"/>
                    <a:pt x="611" y="303"/>
                  </a:cubicBezTo>
                  <a:cubicBezTo>
                    <a:pt x="611" y="222"/>
                    <a:pt x="577" y="148"/>
                    <a:pt x="523" y="95"/>
                  </a:cubicBez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8" name="组合 107">
            <a:extLst>
              <a:ext uri="{FF2B5EF4-FFF2-40B4-BE49-F238E27FC236}">
                <a16:creationId xmlns:a16="http://schemas.microsoft.com/office/drawing/2014/main" id="{029AADF3-3D82-46DA-AD9C-1422FADAAB68}"/>
              </a:ext>
            </a:extLst>
          </p:cNvPr>
          <p:cNvGrpSpPr/>
          <p:nvPr/>
        </p:nvGrpSpPr>
        <p:grpSpPr>
          <a:xfrm>
            <a:off x="4198550" y="1022911"/>
            <a:ext cx="2345766" cy="581272"/>
            <a:chOff x="3732034" y="4252643"/>
            <a:chExt cx="1620838" cy="401638"/>
          </a:xfrm>
          <a:solidFill>
            <a:schemeClr val="tx1"/>
          </a:solidFill>
        </p:grpSpPr>
        <p:sp>
          <p:nvSpPr>
            <p:cNvPr id="109" name="Freeform 10">
              <a:extLst>
                <a:ext uri="{FF2B5EF4-FFF2-40B4-BE49-F238E27FC236}">
                  <a16:creationId xmlns:a16="http://schemas.microsoft.com/office/drawing/2014/main" id="{2CFDD7D2-536C-4C34-A0D2-47AF5359A161}"/>
                </a:ext>
              </a:extLst>
            </p:cNvPr>
            <p:cNvSpPr>
              <a:spLocks noEditPoints="1"/>
            </p:cNvSpPr>
            <p:nvPr/>
          </p:nvSpPr>
          <p:spPr bwMode="auto">
            <a:xfrm>
              <a:off x="5105222" y="4273281"/>
              <a:ext cx="247650" cy="338138"/>
            </a:xfrm>
            <a:custGeom>
              <a:avLst/>
              <a:gdLst>
                <a:gd name="T0" fmla="*/ 58 w 217"/>
                <a:gd name="T1" fmla="*/ 251 h 294"/>
                <a:gd name="T2" fmla="*/ 69 w 217"/>
                <a:gd name="T3" fmla="*/ 232 h 294"/>
                <a:gd name="T4" fmla="*/ 60 w 217"/>
                <a:gd name="T5" fmla="*/ 258 h 294"/>
                <a:gd name="T6" fmla="*/ 88 w 217"/>
                <a:gd name="T7" fmla="*/ 276 h 294"/>
                <a:gd name="T8" fmla="*/ 124 w 217"/>
                <a:gd name="T9" fmla="*/ 236 h 294"/>
                <a:gd name="T10" fmla="*/ 79 w 217"/>
                <a:gd name="T11" fmla="*/ 229 h 294"/>
                <a:gd name="T12" fmla="*/ 142 w 217"/>
                <a:gd name="T13" fmla="*/ 138 h 294"/>
                <a:gd name="T14" fmla="*/ 101 w 217"/>
                <a:gd name="T15" fmla="*/ 58 h 294"/>
                <a:gd name="T16" fmla="*/ 107 w 217"/>
                <a:gd name="T17" fmla="*/ 64 h 294"/>
                <a:gd name="T18" fmla="*/ 151 w 217"/>
                <a:gd name="T19" fmla="*/ 41 h 294"/>
                <a:gd name="T20" fmla="*/ 152 w 217"/>
                <a:gd name="T21" fmla="*/ 40 h 294"/>
                <a:gd name="T22" fmla="*/ 209 w 217"/>
                <a:gd name="T23" fmla="*/ 41 h 294"/>
                <a:gd name="T24" fmla="*/ 194 w 217"/>
                <a:gd name="T25" fmla="*/ 2 h 294"/>
                <a:gd name="T26" fmla="*/ 167 w 217"/>
                <a:gd name="T27" fmla="*/ 13 h 294"/>
                <a:gd name="T28" fmla="*/ 137 w 217"/>
                <a:gd name="T29" fmla="*/ 41 h 294"/>
                <a:gd name="T30" fmla="*/ 112 w 217"/>
                <a:gd name="T31" fmla="*/ 32 h 294"/>
                <a:gd name="T32" fmla="*/ 69 w 217"/>
                <a:gd name="T33" fmla="*/ 36 h 294"/>
                <a:gd name="T34" fmla="*/ 48 w 217"/>
                <a:gd name="T35" fmla="*/ 36 h 294"/>
                <a:gd name="T36" fmla="*/ 36 w 217"/>
                <a:gd name="T37" fmla="*/ 44 h 294"/>
                <a:gd name="T38" fmla="*/ 61 w 217"/>
                <a:gd name="T39" fmla="*/ 89 h 294"/>
                <a:gd name="T40" fmla="*/ 52 w 217"/>
                <a:gd name="T41" fmla="*/ 105 h 294"/>
                <a:gd name="T42" fmla="*/ 26 w 217"/>
                <a:gd name="T43" fmla="*/ 123 h 294"/>
                <a:gd name="T44" fmla="*/ 0 w 217"/>
                <a:gd name="T45" fmla="*/ 160 h 294"/>
                <a:gd name="T46" fmla="*/ 30 w 217"/>
                <a:gd name="T47" fmla="*/ 174 h 294"/>
                <a:gd name="T48" fmla="*/ 65 w 217"/>
                <a:gd name="T49" fmla="*/ 150 h 294"/>
                <a:gd name="T50" fmla="*/ 98 w 217"/>
                <a:gd name="T51" fmla="*/ 133 h 294"/>
                <a:gd name="T52" fmla="*/ 120 w 217"/>
                <a:gd name="T53" fmla="*/ 125 h 294"/>
                <a:gd name="T54" fmla="*/ 156 w 217"/>
                <a:gd name="T55" fmla="*/ 114 h 294"/>
                <a:gd name="T56" fmla="*/ 141 w 217"/>
                <a:gd name="T57" fmla="*/ 126 h 294"/>
                <a:gd name="T58" fmla="*/ 110 w 217"/>
                <a:gd name="T59" fmla="*/ 137 h 294"/>
                <a:gd name="T60" fmla="*/ 100 w 217"/>
                <a:gd name="T61" fmla="*/ 184 h 294"/>
                <a:gd name="T62" fmla="*/ 74 w 217"/>
                <a:gd name="T63" fmla="*/ 212 h 294"/>
                <a:gd name="T64" fmla="*/ 49 w 217"/>
                <a:gd name="T65" fmla="*/ 227 h 294"/>
                <a:gd name="T66" fmla="*/ 40 w 217"/>
                <a:gd name="T67" fmla="*/ 252 h 294"/>
                <a:gd name="T68" fmla="*/ 64 w 217"/>
                <a:gd name="T69" fmla="*/ 291 h 294"/>
                <a:gd name="T70" fmla="*/ 112 w 217"/>
                <a:gd name="T71" fmla="*/ 289 h 294"/>
                <a:gd name="T72" fmla="*/ 143 w 217"/>
                <a:gd name="T73" fmla="*/ 264 h 294"/>
                <a:gd name="T74" fmla="*/ 152 w 217"/>
                <a:gd name="T75" fmla="*/ 228 h 294"/>
                <a:gd name="T76" fmla="*/ 179 w 217"/>
                <a:gd name="T77" fmla="*/ 227 h 294"/>
                <a:gd name="T78" fmla="*/ 209 w 217"/>
                <a:gd name="T79" fmla="*/ 222 h 294"/>
                <a:gd name="T80" fmla="*/ 184 w 217"/>
                <a:gd name="T81" fmla="*/ 195 h 294"/>
                <a:gd name="T82" fmla="*/ 139 w 217"/>
                <a:gd name="T83" fmla="*/ 193 h 294"/>
                <a:gd name="T84" fmla="*/ 129 w 217"/>
                <a:gd name="T85" fmla="*/ 181 h 294"/>
                <a:gd name="T86" fmla="*/ 150 w 217"/>
                <a:gd name="T87" fmla="*/ 149 h 294"/>
                <a:gd name="T88" fmla="*/ 170 w 217"/>
                <a:gd name="T89" fmla="*/ 138 h 294"/>
                <a:gd name="T90" fmla="*/ 204 w 217"/>
                <a:gd name="T91" fmla="*/ 125 h 294"/>
                <a:gd name="T92" fmla="*/ 176 w 217"/>
                <a:gd name="T93" fmla="*/ 88 h 294"/>
                <a:gd name="T94" fmla="*/ 137 w 217"/>
                <a:gd name="T95" fmla="*/ 95 h 294"/>
                <a:gd name="T96" fmla="*/ 119 w 217"/>
                <a:gd name="T97" fmla="*/ 102 h 294"/>
                <a:gd name="T98" fmla="*/ 84 w 217"/>
                <a:gd name="T99" fmla="*/ 116 h 294"/>
                <a:gd name="T100" fmla="*/ 64 w 217"/>
                <a:gd name="T101" fmla="*/ 127 h 294"/>
                <a:gd name="T102" fmla="*/ 31 w 217"/>
                <a:gd name="T103" fmla="*/ 142 h 294"/>
                <a:gd name="T104" fmla="*/ 46 w 217"/>
                <a:gd name="T105" fmla="*/ 117 h 294"/>
                <a:gd name="T106" fmla="*/ 105 w 217"/>
                <a:gd name="T107" fmla="*/ 87 h 294"/>
                <a:gd name="T108" fmla="*/ 132 w 217"/>
                <a:gd name="T109" fmla="*/ 80 h 294"/>
                <a:gd name="T110" fmla="*/ 151 w 217"/>
                <a:gd name="T111" fmla="*/ 67 h 294"/>
                <a:gd name="T112" fmla="*/ 170 w 217"/>
                <a:gd name="T113" fmla="*/ 143 h 294"/>
                <a:gd name="T114" fmla="*/ 64 w 217"/>
                <a:gd name="T115" fmla="*/ 253 h 294"/>
                <a:gd name="T116" fmla="*/ 173 w 217"/>
                <a:gd name="T117" fmla="*/ 139 h 294"/>
                <a:gd name="T118" fmla="*/ 142 w 217"/>
                <a:gd name="T119" fmla="*/ 78 h 294"/>
                <a:gd name="T120" fmla="*/ 156 w 217"/>
                <a:gd name="T121" fmla="*/ 14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7" h="294">
                  <a:moveTo>
                    <a:pt x="58" y="254"/>
                  </a:moveTo>
                  <a:cubicBezTo>
                    <a:pt x="59" y="255"/>
                    <a:pt x="59" y="256"/>
                    <a:pt x="58" y="257"/>
                  </a:cubicBezTo>
                  <a:cubicBezTo>
                    <a:pt x="58" y="254"/>
                    <a:pt x="58" y="254"/>
                    <a:pt x="58" y="254"/>
                  </a:cubicBezTo>
                  <a:close/>
                  <a:moveTo>
                    <a:pt x="57" y="252"/>
                  </a:moveTo>
                  <a:cubicBezTo>
                    <a:pt x="57" y="252"/>
                    <a:pt x="57" y="252"/>
                    <a:pt x="57" y="252"/>
                  </a:cubicBezTo>
                  <a:cubicBezTo>
                    <a:pt x="58" y="254"/>
                    <a:pt x="58" y="254"/>
                    <a:pt x="58" y="254"/>
                  </a:cubicBezTo>
                  <a:cubicBezTo>
                    <a:pt x="58" y="252"/>
                    <a:pt x="58" y="253"/>
                    <a:pt x="57" y="252"/>
                  </a:cubicBezTo>
                  <a:close/>
                  <a:moveTo>
                    <a:pt x="57" y="252"/>
                  </a:moveTo>
                  <a:cubicBezTo>
                    <a:pt x="57" y="250"/>
                    <a:pt x="57" y="250"/>
                    <a:pt x="57" y="250"/>
                  </a:cubicBezTo>
                  <a:cubicBezTo>
                    <a:pt x="58" y="251"/>
                    <a:pt x="57" y="250"/>
                    <a:pt x="58" y="251"/>
                  </a:cubicBezTo>
                  <a:cubicBezTo>
                    <a:pt x="57" y="252"/>
                    <a:pt x="57" y="252"/>
                    <a:pt x="57" y="252"/>
                  </a:cubicBezTo>
                  <a:close/>
                  <a:moveTo>
                    <a:pt x="65" y="237"/>
                  </a:moveTo>
                  <a:cubicBezTo>
                    <a:pt x="66" y="234"/>
                    <a:pt x="65" y="235"/>
                    <a:pt x="68" y="233"/>
                  </a:cubicBezTo>
                  <a:cubicBezTo>
                    <a:pt x="68" y="234"/>
                    <a:pt x="68" y="234"/>
                    <a:pt x="67" y="235"/>
                  </a:cubicBezTo>
                  <a:cubicBezTo>
                    <a:pt x="67" y="236"/>
                    <a:pt x="66" y="236"/>
                    <a:pt x="65" y="237"/>
                  </a:cubicBezTo>
                  <a:close/>
                  <a:moveTo>
                    <a:pt x="71" y="230"/>
                  </a:moveTo>
                  <a:cubicBezTo>
                    <a:pt x="71" y="228"/>
                    <a:pt x="72" y="230"/>
                    <a:pt x="73" y="228"/>
                  </a:cubicBezTo>
                  <a:cubicBezTo>
                    <a:pt x="71" y="229"/>
                    <a:pt x="70" y="229"/>
                    <a:pt x="70" y="229"/>
                  </a:cubicBezTo>
                  <a:cubicBezTo>
                    <a:pt x="70" y="230"/>
                    <a:pt x="70" y="230"/>
                    <a:pt x="70" y="230"/>
                  </a:cubicBezTo>
                  <a:cubicBezTo>
                    <a:pt x="69" y="231"/>
                    <a:pt x="69" y="231"/>
                    <a:pt x="69" y="232"/>
                  </a:cubicBezTo>
                  <a:cubicBezTo>
                    <a:pt x="71" y="232"/>
                    <a:pt x="72" y="232"/>
                    <a:pt x="74" y="231"/>
                  </a:cubicBezTo>
                  <a:cubicBezTo>
                    <a:pt x="73" y="233"/>
                    <a:pt x="73" y="233"/>
                    <a:pt x="71" y="233"/>
                  </a:cubicBezTo>
                  <a:cubicBezTo>
                    <a:pt x="71" y="235"/>
                    <a:pt x="71" y="234"/>
                    <a:pt x="71" y="236"/>
                  </a:cubicBezTo>
                  <a:cubicBezTo>
                    <a:pt x="69" y="236"/>
                    <a:pt x="69" y="237"/>
                    <a:pt x="66" y="237"/>
                  </a:cubicBezTo>
                  <a:cubicBezTo>
                    <a:pt x="66" y="238"/>
                    <a:pt x="66" y="238"/>
                    <a:pt x="66" y="238"/>
                  </a:cubicBezTo>
                  <a:cubicBezTo>
                    <a:pt x="64" y="238"/>
                    <a:pt x="65" y="238"/>
                    <a:pt x="63" y="238"/>
                  </a:cubicBezTo>
                  <a:cubicBezTo>
                    <a:pt x="64" y="240"/>
                    <a:pt x="64" y="239"/>
                    <a:pt x="63" y="240"/>
                  </a:cubicBezTo>
                  <a:cubicBezTo>
                    <a:pt x="60" y="243"/>
                    <a:pt x="60" y="251"/>
                    <a:pt x="60" y="255"/>
                  </a:cubicBezTo>
                  <a:cubicBezTo>
                    <a:pt x="60" y="255"/>
                    <a:pt x="60" y="257"/>
                    <a:pt x="60" y="257"/>
                  </a:cubicBezTo>
                  <a:cubicBezTo>
                    <a:pt x="60" y="259"/>
                    <a:pt x="60" y="257"/>
                    <a:pt x="60" y="258"/>
                  </a:cubicBezTo>
                  <a:cubicBezTo>
                    <a:pt x="60" y="259"/>
                    <a:pt x="60" y="259"/>
                    <a:pt x="60" y="259"/>
                  </a:cubicBezTo>
                  <a:cubicBezTo>
                    <a:pt x="60" y="260"/>
                    <a:pt x="60" y="259"/>
                    <a:pt x="61" y="260"/>
                  </a:cubicBezTo>
                  <a:cubicBezTo>
                    <a:pt x="61" y="261"/>
                    <a:pt x="60" y="260"/>
                    <a:pt x="61" y="261"/>
                  </a:cubicBezTo>
                  <a:cubicBezTo>
                    <a:pt x="61" y="262"/>
                    <a:pt x="62" y="262"/>
                    <a:pt x="62" y="263"/>
                  </a:cubicBezTo>
                  <a:cubicBezTo>
                    <a:pt x="61" y="265"/>
                    <a:pt x="63" y="265"/>
                    <a:pt x="65" y="265"/>
                  </a:cubicBezTo>
                  <a:cubicBezTo>
                    <a:pt x="65" y="267"/>
                    <a:pt x="64" y="266"/>
                    <a:pt x="66" y="268"/>
                  </a:cubicBezTo>
                  <a:cubicBezTo>
                    <a:pt x="70" y="273"/>
                    <a:pt x="69" y="272"/>
                    <a:pt x="75" y="274"/>
                  </a:cubicBezTo>
                  <a:cubicBezTo>
                    <a:pt x="75" y="275"/>
                    <a:pt x="75" y="275"/>
                    <a:pt x="76" y="275"/>
                  </a:cubicBezTo>
                  <a:cubicBezTo>
                    <a:pt x="77" y="276"/>
                    <a:pt x="76" y="275"/>
                    <a:pt x="76" y="276"/>
                  </a:cubicBezTo>
                  <a:cubicBezTo>
                    <a:pt x="81" y="277"/>
                    <a:pt x="84" y="276"/>
                    <a:pt x="88" y="276"/>
                  </a:cubicBezTo>
                  <a:cubicBezTo>
                    <a:pt x="99" y="276"/>
                    <a:pt x="96" y="275"/>
                    <a:pt x="100" y="275"/>
                  </a:cubicBezTo>
                  <a:cubicBezTo>
                    <a:pt x="101" y="273"/>
                    <a:pt x="100" y="274"/>
                    <a:pt x="101" y="274"/>
                  </a:cubicBezTo>
                  <a:cubicBezTo>
                    <a:pt x="101" y="274"/>
                    <a:pt x="101" y="274"/>
                    <a:pt x="101" y="274"/>
                  </a:cubicBezTo>
                  <a:cubicBezTo>
                    <a:pt x="102" y="274"/>
                    <a:pt x="103" y="274"/>
                    <a:pt x="104" y="273"/>
                  </a:cubicBezTo>
                  <a:cubicBezTo>
                    <a:pt x="107" y="271"/>
                    <a:pt x="107" y="271"/>
                    <a:pt x="107" y="271"/>
                  </a:cubicBezTo>
                  <a:cubicBezTo>
                    <a:pt x="114" y="268"/>
                    <a:pt x="116" y="266"/>
                    <a:pt x="121" y="260"/>
                  </a:cubicBezTo>
                  <a:cubicBezTo>
                    <a:pt x="121" y="259"/>
                    <a:pt x="121" y="259"/>
                    <a:pt x="122" y="259"/>
                  </a:cubicBezTo>
                  <a:cubicBezTo>
                    <a:pt x="126" y="253"/>
                    <a:pt x="126" y="253"/>
                    <a:pt x="126" y="253"/>
                  </a:cubicBezTo>
                  <a:cubicBezTo>
                    <a:pt x="128" y="247"/>
                    <a:pt x="126" y="243"/>
                    <a:pt x="125" y="238"/>
                  </a:cubicBezTo>
                  <a:cubicBezTo>
                    <a:pt x="124" y="236"/>
                    <a:pt x="124" y="236"/>
                    <a:pt x="124" y="236"/>
                  </a:cubicBezTo>
                  <a:cubicBezTo>
                    <a:pt x="121" y="232"/>
                    <a:pt x="116" y="224"/>
                    <a:pt x="112" y="223"/>
                  </a:cubicBezTo>
                  <a:cubicBezTo>
                    <a:pt x="111" y="223"/>
                    <a:pt x="108" y="223"/>
                    <a:pt x="107" y="222"/>
                  </a:cubicBezTo>
                  <a:cubicBezTo>
                    <a:pt x="106" y="221"/>
                    <a:pt x="105" y="222"/>
                    <a:pt x="104" y="221"/>
                  </a:cubicBezTo>
                  <a:cubicBezTo>
                    <a:pt x="99" y="222"/>
                    <a:pt x="99" y="222"/>
                    <a:pt x="99" y="222"/>
                  </a:cubicBezTo>
                  <a:cubicBezTo>
                    <a:pt x="98" y="223"/>
                    <a:pt x="96" y="223"/>
                    <a:pt x="94" y="224"/>
                  </a:cubicBezTo>
                  <a:cubicBezTo>
                    <a:pt x="84" y="228"/>
                    <a:pt x="84" y="228"/>
                    <a:pt x="84" y="228"/>
                  </a:cubicBezTo>
                  <a:cubicBezTo>
                    <a:pt x="81" y="227"/>
                    <a:pt x="81" y="227"/>
                    <a:pt x="81" y="227"/>
                  </a:cubicBezTo>
                  <a:cubicBezTo>
                    <a:pt x="81" y="228"/>
                    <a:pt x="81" y="226"/>
                    <a:pt x="81" y="228"/>
                  </a:cubicBezTo>
                  <a:cubicBezTo>
                    <a:pt x="80" y="226"/>
                    <a:pt x="80" y="226"/>
                    <a:pt x="80" y="226"/>
                  </a:cubicBezTo>
                  <a:cubicBezTo>
                    <a:pt x="80" y="228"/>
                    <a:pt x="80" y="227"/>
                    <a:pt x="79" y="229"/>
                  </a:cubicBezTo>
                  <a:cubicBezTo>
                    <a:pt x="79" y="226"/>
                    <a:pt x="79" y="226"/>
                    <a:pt x="79" y="226"/>
                  </a:cubicBezTo>
                  <a:cubicBezTo>
                    <a:pt x="78" y="227"/>
                    <a:pt x="78" y="226"/>
                    <a:pt x="77" y="226"/>
                  </a:cubicBezTo>
                  <a:cubicBezTo>
                    <a:pt x="75" y="227"/>
                    <a:pt x="76" y="227"/>
                    <a:pt x="74" y="227"/>
                  </a:cubicBezTo>
                  <a:cubicBezTo>
                    <a:pt x="73" y="228"/>
                    <a:pt x="74" y="229"/>
                    <a:pt x="73" y="229"/>
                  </a:cubicBezTo>
                  <a:cubicBezTo>
                    <a:pt x="73" y="230"/>
                    <a:pt x="73" y="230"/>
                    <a:pt x="71" y="230"/>
                  </a:cubicBezTo>
                  <a:close/>
                  <a:moveTo>
                    <a:pt x="143" y="142"/>
                  </a:moveTo>
                  <a:cubicBezTo>
                    <a:pt x="143" y="144"/>
                    <a:pt x="143" y="144"/>
                    <a:pt x="143" y="144"/>
                  </a:cubicBezTo>
                  <a:cubicBezTo>
                    <a:pt x="142" y="144"/>
                    <a:pt x="142" y="144"/>
                    <a:pt x="141" y="144"/>
                  </a:cubicBezTo>
                  <a:cubicBezTo>
                    <a:pt x="141" y="142"/>
                    <a:pt x="141" y="142"/>
                    <a:pt x="143" y="142"/>
                  </a:cubicBezTo>
                  <a:close/>
                  <a:moveTo>
                    <a:pt x="142" y="138"/>
                  </a:moveTo>
                  <a:cubicBezTo>
                    <a:pt x="142" y="140"/>
                    <a:pt x="143" y="139"/>
                    <a:pt x="141" y="139"/>
                  </a:cubicBezTo>
                  <a:cubicBezTo>
                    <a:pt x="141" y="138"/>
                    <a:pt x="141" y="139"/>
                    <a:pt x="142" y="138"/>
                  </a:cubicBezTo>
                  <a:close/>
                  <a:moveTo>
                    <a:pt x="143" y="98"/>
                  </a:moveTo>
                  <a:cubicBezTo>
                    <a:pt x="143" y="96"/>
                    <a:pt x="144" y="97"/>
                    <a:pt x="144" y="98"/>
                  </a:cubicBezTo>
                  <a:cubicBezTo>
                    <a:pt x="144" y="99"/>
                    <a:pt x="143" y="99"/>
                    <a:pt x="143" y="98"/>
                  </a:cubicBezTo>
                  <a:close/>
                  <a:moveTo>
                    <a:pt x="96" y="70"/>
                  </a:moveTo>
                  <a:cubicBezTo>
                    <a:pt x="96" y="68"/>
                    <a:pt x="96" y="66"/>
                    <a:pt x="97" y="65"/>
                  </a:cubicBezTo>
                  <a:cubicBezTo>
                    <a:pt x="98" y="63"/>
                    <a:pt x="98" y="63"/>
                    <a:pt x="98" y="63"/>
                  </a:cubicBezTo>
                  <a:cubicBezTo>
                    <a:pt x="100" y="59"/>
                    <a:pt x="99" y="61"/>
                    <a:pt x="101" y="59"/>
                  </a:cubicBezTo>
                  <a:cubicBezTo>
                    <a:pt x="101" y="58"/>
                    <a:pt x="101" y="58"/>
                    <a:pt x="101" y="58"/>
                  </a:cubicBezTo>
                  <a:cubicBezTo>
                    <a:pt x="106" y="53"/>
                    <a:pt x="106" y="53"/>
                    <a:pt x="106" y="53"/>
                  </a:cubicBezTo>
                  <a:cubicBezTo>
                    <a:pt x="106" y="53"/>
                    <a:pt x="106" y="52"/>
                    <a:pt x="106" y="52"/>
                  </a:cubicBezTo>
                  <a:cubicBezTo>
                    <a:pt x="109" y="48"/>
                    <a:pt x="109" y="48"/>
                    <a:pt x="109" y="48"/>
                  </a:cubicBezTo>
                  <a:cubicBezTo>
                    <a:pt x="109" y="48"/>
                    <a:pt x="109" y="48"/>
                    <a:pt x="109" y="48"/>
                  </a:cubicBezTo>
                  <a:cubicBezTo>
                    <a:pt x="110" y="46"/>
                    <a:pt x="110" y="46"/>
                    <a:pt x="110" y="46"/>
                  </a:cubicBezTo>
                  <a:cubicBezTo>
                    <a:pt x="112" y="48"/>
                    <a:pt x="110" y="49"/>
                    <a:pt x="110" y="51"/>
                  </a:cubicBezTo>
                  <a:cubicBezTo>
                    <a:pt x="109" y="53"/>
                    <a:pt x="109" y="53"/>
                    <a:pt x="109" y="54"/>
                  </a:cubicBezTo>
                  <a:cubicBezTo>
                    <a:pt x="108" y="57"/>
                    <a:pt x="108" y="57"/>
                    <a:pt x="108" y="57"/>
                  </a:cubicBezTo>
                  <a:cubicBezTo>
                    <a:pt x="108" y="58"/>
                    <a:pt x="108" y="60"/>
                    <a:pt x="108" y="61"/>
                  </a:cubicBezTo>
                  <a:cubicBezTo>
                    <a:pt x="108" y="64"/>
                    <a:pt x="107" y="61"/>
                    <a:pt x="107" y="64"/>
                  </a:cubicBezTo>
                  <a:cubicBezTo>
                    <a:pt x="107" y="66"/>
                    <a:pt x="108" y="63"/>
                    <a:pt x="108" y="66"/>
                  </a:cubicBezTo>
                  <a:cubicBezTo>
                    <a:pt x="108" y="71"/>
                    <a:pt x="107" y="71"/>
                    <a:pt x="105" y="72"/>
                  </a:cubicBezTo>
                  <a:cubicBezTo>
                    <a:pt x="99" y="76"/>
                    <a:pt x="99" y="76"/>
                    <a:pt x="99" y="76"/>
                  </a:cubicBezTo>
                  <a:cubicBezTo>
                    <a:pt x="98" y="72"/>
                    <a:pt x="98" y="72"/>
                    <a:pt x="98" y="72"/>
                  </a:cubicBezTo>
                  <a:cubicBezTo>
                    <a:pt x="96" y="72"/>
                    <a:pt x="96" y="72"/>
                    <a:pt x="96" y="72"/>
                  </a:cubicBezTo>
                  <a:cubicBezTo>
                    <a:pt x="97" y="71"/>
                    <a:pt x="97" y="72"/>
                    <a:pt x="96" y="71"/>
                  </a:cubicBezTo>
                  <a:cubicBezTo>
                    <a:pt x="96" y="71"/>
                    <a:pt x="96" y="71"/>
                    <a:pt x="95" y="72"/>
                  </a:cubicBezTo>
                  <a:cubicBezTo>
                    <a:pt x="95" y="70"/>
                    <a:pt x="94" y="71"/>
                    <a:pt x="96" y="70"/>
                  </a:cubicBezTo>
                  <a:close/>
                  <a:moveTo>
                    <a:pt x="150" y="42"/>
                  </a:moveTo>
                  <a:cubicBezTo>
                    <a:pt x="150" y="41"/>
                    <a:pt x="151" y="41"/>
                    <a:pt x="151" y="41"/>
                  </a:cubicBezTo>
                  <a:cubicBezTo>
                    <a:pt x="151" y="41"/>
                    <a:pt x="152" y="41"/>
                    <a:pt x="152" y="41"/>
                  </a:cubicBezTo>
                  <a:cubicBezTo>
                    <a:pt x="151" y="42"/>
                    <a:pt x="151" y="42"/>
                    <a:pt x="150" y="42"/>
                  </a:cubicBezTo>
                  <a:close/>
                  <a:moveTo>
                    <a:pt x="152" y="40"/>
                  </a:moveTo>
                  <a:cubicBezTo>
                    <a:pt x="152" y="39"/>
                    <a:pt x="152" y="40"/>
                    <a:pt x="153" y="39"/>
                  </a:cubicBezTo>
                  <a:cubicBezTo>
                    <a:pt x="154" y="37"/>
                    <a:pt x="161" y="29"/>
                    <a:pt x="163" y="29"/>
                  </a:cubicBezTo>
                  <a:cubicBezTo>
                    <a:pt x="163" y="30"/>
                    <a:pt x="163" y="29"/>
                    <a:pt x="163" y="30"/>
                  </a:cubicBezTo>
                  <a:cubicBezTo>
                    <a:pt x="163" y="30"/>
                    <a:pt x="161" y="34"/>
                    <a:pt x="158" y="34"/>
                  </a:cubicBezTo>
                  <a:cubicBezTo>
                    <a:pt x="159" y="35"/>
                    <a:pt x="159" y="35"/>
                    <a:pt x="159" y="35"/>
                  </a:cubicBezTo>
                  <a:cubicBezTo>
                    <a:pt x="157" y="35"/>
                    <a:pt x="158" y="35"/>
                    <a:pt x="157" y="36"/>
                  </a:cubicBezTo>
                  <a:cubicBezTo>
                    <a:pt x="156" y="38"/>
                    <a:pt x="154" y="40"/>
                    <a:pt x="152" y="40"/>
                  </a:cubicBezTo>
                  <a:close/>
                  <a:moveTo>
                    <a:pt x="177" y="61"/>
                  </a:moveTo>
                  <a:cubicBezTo>
                    <a:pt x="180" y="61"/>
                    <a:pt x="179" y="60"/>
                    <a:pt x="181" y="60"/>
                  </a:cubicBezTo>
                  <a:cubicBezTo>
                    <a:pt x="192" y="60"/>
                    <a:pt x="187" y="61"/>
                    <a:pt x="195" y="57"/>
                  </a:cubicBezTo>
                  <a:cubicBezTo>
                    <a:pt x="199" y="55"/>
                    <a:pt x="206" y="51"/>
                    <a:pt x="206" y="47"/>
                  </a:cubicBezTo>
                  <a:cubicBezTo>
                    <a:pt x="207" y="48"/>
                    <a:pt x="207" y="48"/>
                    <a:pt x="207" y="48"/>
                  </a:cubicBezTo>
                  <a:cubicBezTo>
                    <a:pt x="207" y="46"/>
                    <a:pt x="208" y="46"/>
                    <a:pt x="208" y="44"/>
                  </a:cubicBezTo>
                  <a:cubicBezTo>
                    <a:pt x="209" y="44"/>
                    <a:pt x="209" y="44"/>
                    <a:pt x="209" y="44"/>
                  </a:cubicBezTo>
                  <a:cubicBezTo>
                    <a:pt x="209" y="43"/>
                    <a:pt x="209" y="43"/>
                    <a:pt x="209" y="43"/>
                  </a:cubicBezTo>
                  <a:cubicBezTo>
                    <a:pt x="209" y="43"/>
                    <a:pt x="209" y="43"/>
                    <a:pt x="209" y="43"/>
                  </a:cubicBezTo>
                  <a:cubicBezTo>
                    <a:pt x="209" y="41"/>
                    <a:pt x="209" y="41"/>
                    <a:pt x="209" y="41"/>
                  </a:cubicBezTo>
                  <a:cubicBezTo>
                    <a:pt x="210" y="41"/>
                    <a:pt x="210" y="41"/>
                    <a:pt x="210" y="41"/>
                  </a:cubicBezTo>
                  <a:cubicBezTo>
                    <a:pt x="210" y="39"/>
                    <a:pt x="210" y="39"/>
                    <a:pt x="210" y="39"/>
                  </a:cubicBezTo>
                  <a:cubicBezTo>
                    <a:pt x="210" y="39"/>
                    <a:pt x="210" y="39"/>
                    <a:pt x="210" y="39"/>
                  </a:cubicBezTo>
                  <a:cubicBezTo>
                    <a:pt x="211" y="36"/>
                    <a:pt x="211" y="36"/>
                    <a:pt x="211" y="36"/>
                  </a:cubicBezTo>
                  <a:cubicBezTo>
                    <a:pt x="212" y="35"/>
                    <a:pt x="211" y="33"/>
                    <a:pt x="212" y="31"/>
                  </a:cubicBezTo>
                  <a:cubicBezTo>
                    <a:pt x="212" y="31"/>
                    <a:pt x="212" y="31"/>
                    <a:pt x="212" y="31"/>
                  </a:cubicBezTo>
                  <a:cubicBezTo>
                    <a:pt x="213" y="29"/>
                    <a:pt x="212" y="27"/>
                    <a:pt x="212" y="26"/>
                  </a:cubicBezTo>
                  <a:cubicBezTo>
                    <a:pt x="209" y="13"/>
                    <a:pt x="208" y="15"/>
                    <a:pt x="206" y="12"/>
                  </a:cubicBezTo>
                  <a:cubicBezTo>
                    <a:pt x="205" y="8"/>
                    <a:pt x="202" y="6"/>
                    <a:pt x="200" y="4"/>
                  </a:cubicBezTo>
                  <a:cubicBezTo>
                    <a:pt x="198" y="3"/>
                    <a:pt x="196" y="2"/>
                    <a:pt x="194" y="2"/>
                  </a:cubicBezTo>
                  <a:cubicBezTo>
                    <a:pt x="191" y="0"/>
                    <a:pt x="189" y="0"/>
                    <a:pt x="186" y="0"/>
                  </a:cubicBezTo>
                  <a:cubicBezTo>
                    <a:pt x="184" y="0"/>
                    <a:pt x="183" y="1"/>
                    <a:pt x="182" y="2"/>
                  </a:cubicBezTo>
                  <a:cubicBezTo>
                    <a:pt x="177" y="4"/>
                    <a:pt x="177" y="4"/>
                    <a:pt x="177" y="4"/>
                  </a:cubicBezTo>
                  <a:cubicBezTo>
                    <a:pt x="177" y="4"/>
                    <a:pt x="177" y="4"/>
                    <a:pt x="177" y="4"/>
                  </a:cubicBezTo>
                  <a:cubicBezTo>
                    <a:pt x="176" y="5"/>
                    <a:pt x="176" y="5"/>
                    <a:pt x="176" y="5"/>
                  </a:cubicBezTo>
                  <a:cubicBezTo>
                    <a:pt x="172" y="8"/>
                    <a:pt x="172" y="8"/>
                    <a:pt x="172" y="8"/>
                  </a:cubicBezTo>
                  <a:cubicBezTo>
                    <a:pt x="172" y="8"/>
                    <a:pt x="172" y="8"/>
                    <a:pt x="172" y="8"/>
                  </a:cubicBezTo>
                  <a:cubicBezTo>
                    <a:pt x="172" y="8"/>
                    <a:pt x="172" y="8"/>
                    <a:pt x="172" y="8"/>
                  </a:cubicBezTo>
                  <a:cubicBezTo>
                    <a:pt x="172" y="8"/>
                    <a:pt x="172" y="9"/>
                    <a:pt x="171" y="9"/>
                  </a:cubicBezTo>
                  <a:cubicBezTo>
                    <a:pt x="167" y="13"/>
                    <a:pt x="167" y="13"/>
                    <a:pt x="167" y="13"/>
                  </a:cubicBezTo>
                  <a:cubicBezTo>
                    <a:pt x="164" y="17"/>
                    <a:pt x="164" y="16"/>
                    <a:pt x="164" y="18"/>
                  </a:cubicBezTo>
                  <a:cubicBezTo>
                    <a:pt x="163" y="17"/>
                    <a:pt x="163" y="17"/>
                    <a:pt x="163" y="17"/>
                  </a:cubicBezTo>
                  <a:cubicBezTo>
                    <a:pt x="163" y="19"/>
                    <a:pt x="163" y="18"/>
                    <a:pt x="162" y="20"/>
                  </a:cubicBezTo>
                  <a:cubicBezTo>
                    <a:pt x="161" y="20"/>
                    <a:pt x="161" y="21"/>
                    <a:pt x="160" y="21"/>
                  </a:cubicBezTo>
                  <a:cubicBezTo>
                    <a:pt x="158" y="23"/>
                    <a:pt x="157" y="25"/>
                    <a:pt x="155" y="27"/>
                  </a:cubicBezTo>
                  <a:cubicBezTo>
                    <a:pt x="150" y="32"/>
                    <a:pt x="150" y="32"/>
                    <a:pt x="150" y="32"/>
                  </a:cubicBezTo>
                  <a:cubicBezTo>
                    <a:pt x="150" y="32"/>
                    <a:pt x="150" y="32"/>
                    <a:pt x="150" y="32"/>
                  </a:cubicBezTo>
                  <a:cubicBezTo>
                    <a:pt x="149" y="33"/>
                    <a:pt x="149" y="33"/>
                    <a:pt x="149" y="33"/>
                  </a:cubicBezTo>
                  <a:cubicBezTo>
                    <a:pt x="143" y="38"/>
                    <a:pt x="143" y="38"/>
                    <a:pt x="143" y="38"/>
                  </a:cubicBezTo>
                  <a:cubicBezTo>
                    <a:pt x="141" y="40"/>
                    <a:pt x="140" y="41"/>
                    <a:pt x="137" y="41"/>
                  </a:cubicBezTo>
                  <a:cubicBezTo>
                    <a:pt x="138" y="38"/>
                    <a:pt x="138" y="39"/>
                    <a:pt x="137" y="36"/>
                  </a:cubicBezTo>
                  <a:cubicBezTo>
                    <a:pt x="136" y="34"/>
                    <a:pt x="137" y="36"/>
                    <a:pt x="136" y="34"/>
                  </a:cubicBezTo>
                  <a:cubicBezTo>
                    <a:pt x="136" y="33"/>
                    <a:pt x="135" y="32"/>
                    <a:pt x="134" y="31"/>
                  </a:cubicBezTo>
                  <a:cubicBezTo>
                    <a:pt x="124" y="27"/>
                    <a:pt x="124" y="27"/>
                    <a:pt x="124" y="27"/>
                  </a:cubicBezTo>
                  <a:cubicBezTo>
                    <a:pt x="124" y="27"/>
                    <a:pt x="123" y="27"/>
                    <a:pt x="123" y="27"/>
                  </a:cubicBezTo>
                  <a:cubicBezTo>
                    <a:pt x="122" y="26"/>
                    <a:pt x="122" y="26"/>
                    <a:pt x="122" y="26"/>
                  </a:cubicBezTo>
                  <a:cubicBezTo>
                    <a:pt x="122" y="26"/>
                    <a:pt x="116" y="28"/>
                    <a:pt x="114" y="30"/>
                  </a:cubicBezTo>
                  <a:cubicBezTo>
                    <a:pt x="114" y="30"/>
                    <a:pt x="113" y="30"/>
                    <a:pt x="113" y="30"/>
                  </a:cubicBezTo>
                  <a:cubicBezTo>
                    <a:pt x="113" y="30"/>
                    <a:pt x="113" y="30"/>
                    <a:pt x="113" y="30"/>
                  </a:cubicBezTo>
                  <a:cubicBezTo>
                    <a:pt x="110" y="33"/>
                    <a:pt x="116" y="29"/>
                    <a:pt x="112" y="32"/>
                  </a:cubicBezTo>
                  <a:cubicBezTo>
                    <a:pt x="93" y="41"/>
                    <a:pt x="93" y="41"/>
                    <a:pt x="93" y="41"/>
                  </a:cubicBezTo>
                  <a:cubicBezTo>
                    <a:pt x="90" y="42"/>
                    <a:pt x="89" y="43"/>
                    <a:pt x="87" y="44"/>
                  </a:cubicBezTo>
                  <a:cubicBezTo>
                    <a:pt x="81" y="48"/>
                    <a:pt x="81" y="48"/>
                    <a:pt x="81" y="48"/>
                  </a:cubicBezTo>
                  <a:cubicBezTo>
                    <a:pt x="81" y="48"/>
                    <a:pt x="81" y="49"/>
                    <a:pt x="81" y="49"/>
                  </a:cubicBezTo>
                  <a:cubicBezTo>
                    <a:pt x="79" y="50"/>
                    <a:pt x="79" y="50"/>
                    <a:pt x="79" y="50"/>
                  </a:cubicBezTo>
                  <a:cubicBezTo>
                    <a:pt x="76" y="49"/>
                    <a:pt x="74" y="51"/>
                    <a:pt x="73" y="48"/>
                  </a:cubicBezTo>
                  <a:cubicBezTo>
                    <a:pt x="72" y="47"/>
                    <a:pt x="72" y="47"/>
                    <a:pt x="72" y="47"/>
                  </a:cubicBezTo>
                  <a:cubicBezTo>
                    <a:pt x="72" y="45"/>
                    <a:pt x="72" y="43"/>
                    <a:pt x="72" y="41"/>
                  </a:cubicBezTo>
                  <a:cubicBezTo>
                    <a:pt x="71" y="39"/>
                    <a:pt x="70" y="38"/>
                    <a:pt x="69" y="35"/>
                  </a:cubicBezTo>
                  <a:cubicBezTo>
                    <a:pt x="69" y="36"/>
                    <a:pt x="69" y="36"/>
                    <a:pt x="69" y="36"/>
                  </a:cubicBezTo>
                  <a:cubicBezTo>
                    <a:pt x="68" y="34"/>
                    <a:pt x="66" y="33"/>
                    <a:pt x="64" y="33"/>
                  </a:cubicBezTo>
                  <a:cubicBezTo>
                    <a:pt x="63" y="34"/>
                    <a:pt x="64" y="32"/>
                    <a:pt x="63" y="34"/>
                  </a:cubicBezTo>
                  <a:cubicBezTo>
                    <a:pt x="62" y="34"/>
                    <a:pt x="62" y="34"/>
                    <a:pt x="60" y="34"/>
                  </a:cubicBezTo>
                  <a:cubicBezTo>
                    <a:pt x="58" y="35"/>
                    <a:pt x="59" y="35"/>
                    <a:pt x="58" y="36"/>
                  </a:cubicBezTo>
                  <a:cubicBezTo>
                    <a:pt x="58" y="35"/>
                    <a:pt x="58" y="35"/>
                    <a:pt x="57" y="36"/>
                  </a:cubicBezTo>
                  <a:cubicBezTo>
                    <a:pt x="55" y="36"/>
                    <a:pt x="50" y="36"/>
                    <a:pt x="49" y="35"/>
                  </a:cubicBezTo>
                  <a:cubicBezTo>
                    <a:pt x="49" y="35"/>
                    <a:pt x="49" y="35"/>
                    <a:pt x="49" y="35"/>
                  </a:cubicBezTo>
                  <a:cubicBezTo>
                    <a:pt x="49" y="35"/>
                    <a:pt x="49" y="36"/>
                    <a:pt x="49" y="36"/>
                  </a:cubicBezTo>
                  <a:cubicBezTo>
                    <a:pt x="48" y="36"/>
                    <a:pt x="48" y="36"/>
                    <a:pt x="48" y="36"/>
                  </a:cubicBezTo>
                  <a:cubicBezTo>
                    <a:pt x="48" y="36"/>
                    <a:pt x="48" y="36"/>
                    <a:pt x="48" y="36"/>
                  </a:cubicBezTo>
                  <a:cubicBezTo>
                    <a:pt x="48" y="36"/>
                    <a:pt x="48" y="36"/>
                    <a:pt x="48" y="36"/>
                  </a:cubicBezTo>
                  <a:cubicBezTo>
                    <a:pt x="48" y="36"/>
                    <a:pt x="48" y="36"/>
                    <a:pt x="48" y="36"/>
                  </a:cubicBezTo>
                  <a:cubicBezTo>
                    <a:pt x="48" y="36"/>
                    <a:pt x="48" y="36"/>
                    <a:pt x="48" y="36"/>
                  </a:cubicBezTo>
                  <a:cubicBezTo>
                    <a:pt x="47" y="36"/>
                    <a:pt x="47" y="36"/>
                    <a:pt x="47" y="36"/>
                  </a:cubicBezTo>
                  <a:cubicBezTo>
                    <a:pt x="45" y="36"/>
                    <a:pt x="42" y="36"/>
                    <a:pt x="40" y="38"/>
                  </a:cubicBezTo>
                  <a:cubicBezTo>
                    <a:pt x="40" y="38"/>
                    <a:pt x="40" y="38"/>
                    <a:pt x="40" y="38"/>
                  </a:cubicBezTo>
                  <a:cubicBezTo>
                    <a:pt x="37" y="40"/>
                    <a:pt x="37" y="40"/>
                    <a:pt x="37" y="40"/>
                  </a:cubicBezTo>
                  <a:cubicBezTo>
                    <a:pt x="37" y="40"/>
                    <a:pt x="37" y="40"/>
                    <a:pt x="37" y="40"/>
                  </a:cubicBezTo>
                  <a:cubicBezTo>
                    <a:pt x="37" y="41"/>
                    <a:pt x="36" y="41"/>
                    <a:pt x="36" y="41"/>
                  </a:cubicBezTo>
                  <a:cubicBezTo>
                    <a:pt x="36" y="43"/>
                    <a:pt x="36" y="43"/>
                    <a:pt x="36" y="44"/>
                  </a:cubicBezTo>
                  <a:cubicBezTo>
                    <a:pt x="36" y="46"/>
                    <a:pt x="36" y="46"/>
                    <a:pt x="36" y="46"/>
                  </a:cubicBezTo>
                  <a:cubicBezTo>
                    <a:pt x="33" y="49"/>
                    <a:pt x="33" y="49"/>
                    <a:pt x="33" y="49"/>
                  </a:cubicBezTo>
                  <a:cubicBezTo>
                    <a:pt x="33" y="55"/>
                    <a:pt x="34" y="56"/>
                    <a:pt x="37" y="60"/>
                  </a:cubicBezTo>
                  <a:cubicBezTo>
                    <a:pt x="37" y="61"/>
                    <a:pt x="37" y="61"/>
                    <a:pt x="38" y="62"/>
                  </a:cubicBezTo>
                  <a:cubicBezTo>
                    <a:pt x="49" y="77"/>
                    <a:pt x="49" y="77"/>
                    <a:pt x="49" y="77"/>
                  </a:cubicBezTo>
                  <a:cubicBezTo>
                    <a:pt x="50" y="78"/>
                    <a:pt x="49" y="77"/>
                    <a:pt x="50" y="78"/>
                  </a:cubicBezTo>
                  <a:cubicBezTo>
                    <a:pt x="55" y="83"/>
                    <a:pt x="55" y="83"/>
                    <a:pt x="55" y="83"/>
                  </a:cubicBezTo>
                  <a:cubicBezTo>
                    <a:pt x="55" y="83"/>
                    <a:pt x="55" y="83"/>
                    <a:pt x="55" y="84"/>
                  </a:cubicBezTo>
                  <a:cubicBezTo>
                    <a:pt x="61" y="89"/>
                    <a:pt x="61" y="89"/>
                    <a:pt x="61" y="89"/>
                  </a:cubicBezTo>
                  <a:cubicBezTo>
                    <a:pt x="61" y="89"/>
                    <a:pt x="61" y="89"/>
                    <a:pt x="61" y="89"/>
                  </a:cubicBezTo>
                  <a:cubicBezTo>
                    <a:pt x="63" y="90"/>
                    <a:pt x="63" y="90"/>
                    <a:pt x="63" y="90"/>
                  </a:cubicBezTo>
                  <a:cubicBezTo>
                    <a:pt x="64" y="91"/>
                    <a:pt x="63" y="91"/>
                    <a:pt x="64" y="91"/>
                  </a:cubicBezTo>
                  <a:cubicBezTo>
                    <a:pt x="65" y="92"/>
                    <a:pt x="66" y="92"/>
                    <a:pt x="67" y="93"/>
                  </a:cubicBezTo>
                  <a:cubicBezTo>
                    <a:pt x="67" y="95"/>
                    <a:pt x="67" y="95"/>
                    <a:pt x="65" y="96"/>
                  </a:cubicBezTo>
                  <a:cubicBezTo>
                    <a:pt x="65" y="96"/>
                    <a:pt x="65" y="96"/>
                    <a:pt x="64" y="97"/>
                  </a:cubicBezTo>
                  <a:cubicBezTo>
                    <a:pt x="64" y="97"/>
                    <a:pt x="64" y="97"/>
                    <a:pt x="64" y="97"/>
                  </a:cubicBezTo>
                  <a:cubicBezTo>
                    <a:pt x="61" y="98"/>
                    <a:pt x="62" y="98"/>
                    <a:pt x="61" y="99"/>
                  </a:cubicBezTo>
                  <a:cubicBezTo>
                    <a:pt x="58" y="101"/>
                    <a:pt x="58" y="101"/>
                    <a:pt x="58" y="101"/>
                  </a:cubicBezTo>
                  <a:cubicBezTo>
                    <a:pt x="57" y="102"/>
                    <a:pt x="55" y="102"/>
                    <a:pt x="54" y="103"/>
                  </a:cubicBezTo>
                  <a:cubicBezTo>
                    <a:pt x="53" y="104"/>
                    <a:pt x="52" y="105"/>
                    <a:pt x="52" y="105"/>
                  </a:cubicBezTo>
                  <a:cubicBezTo>
                    <a:pt x="51" y="106"/>
                    <a:pt x="50" y="106"/>
                    <a:pt x="50" y="106"/>
                  </a:cubicBezTo>
                  <a:cubicBezTo>
                    <a:pt x="43" y="112"/>
                    <a:pt x="43" y="112"/>
                    <a:pt x="43" y="112"/>
                  </a:cubicBezTo>
                  <a:cubicBezTo>
                    <a:pt x="42" y="112"/>
                    <a:pt x="42" y="112"/>
                    <a:pt x="42" y="112"/>
                  </a:cubicBezTo>
                  <a:cubicBezTo>
                    <a:pt x="40" y="114"/>
                    <a:pt x="40" y="114"/>
                    <a:pt x="40" y="114"/>
                  </a:cubicBezTo>
                  <a:cubicBezTo>
                    <a:pt x="40" y="114"/>
                    <a:pt x="40" y="114"/>
                    <a:pt x="40" y="114"/>
                  </a:cubicBezTo>
                  <a:cubicBezTo>
                    <a:pt x="40" y="114"/>
                    <a:pt x="39" y="114"/>
                    <a:pt x="39" y="114"/>
                  </a:cubicBezTo>
                  <a:cubicBezTo>
                    <a:pt x="29" y="121"/>
                    <a:pt x="29" y="121"/>
                    <a:pt x="29" y="121"/>
                  </a:cubicBezTo>
                  <a:cubicBezTo>
                    <a:pt x="29" y="121"/>
                    <a:pt x="29" y="121"/>
                    <a:pt x="28" y="122"/>
                  </a:cubicBezTo>
                  <a:cubicBezTo>
                    <a:pt x="27" y="123"/>
                    <a:pt x="27" y="123"/>
                    <a:pt x="27" y="123"/>
                  </a:cubicBezTo>
                  <a:cubicBezTo>
                    <a:pt x="26" y="123"/>
                    <a:pt x="27" y="123"/>
                    <a:pt x="26" y="123"/>
                  </a:cubicBezTo>
                  <a:cubicBezTo>
                    <a:pt x="25" y="124"/>
                    <a:pt x="25" y="124"/>
                    <a:pt x="24" y="125"/>
                  </a:cubicBezTo>
                  <a:cubicBezTo>
                    <a:pt x="23" y="126"/>
                    <a:pt x="21" y="128"/>
                    <a:pt x="19" y="129"/>
                  </a:cubicBezTo>
                  <a:cubicBezTo>
                    <a:pt x="18" y="130"/>
                    <a:pt x="18" y="130"/>
                    <a:pt x="17" y="131"/>
                  </a:cubicBezTo>
                  <a:cubicBezTo>
                    <a:pt x="15" y="133"/>
                    <a:pt x="12" y="136"/>
                    <a:pt x="11" y="139"/>
                  </a:cubicBezTo>
                  <a:cubicBezTo>
                    <a:pt x="10" y="140"/>
                    <a:pt x="10" y="140"/>
                    <a:pt x="10" y="140"/>
                  </a:cubicBezTo>
                  <a:cubicBezTo>
                    <a:pt x="10" y="140"/>
                    <a:pt x="10" y="140"/>
                    <a:pt x="10" y="140"/>
                  </a:cubicBezTo>
                  <a:cubicBezTo>
                    <a:pt x="2" y="153"/>
                    <a:pt x="2" y="153"/>
                    <a:pt x="2" y="153"/>
                  </a:cubicBezTo>
                  <a:cubicBezTo>
                    <a:pt x="2" y="153"/>
                    <a:pt x="2" y="153"/>
                    <a:pt x="2" y="153"/>
                  </a:cubicBezTo>
                  <a:cubicBezTo>
                    <a:pt x="2" y="154"/>
                    <a:pt x="2" y="154"/>
                    <a:pt x="2" y="154"/>
                  </a:cubicBezTo>
                  <a:cubicBezTo>
                    <a:pt x="1" y="156"/>
                    <a:pt x="0" y="158"/>
                    <a:pt x="0" y="160"/>
                  </a:cubicBezTo>
                  <a:cubicBezTo>
                    <a:pt x="0" y="167"/>
                    <a:pt x="0" y="164"/>
                    <a:pt x="1" y="169"/>
                  </a:cubicBezTo>
                  <a:cubicBezTo>
                    <a:pt x="1" y="170"/>
                    <a:pt x="2" y="171"/>
                    <a:pt x="2" y="172"/>
                  </a:cubicBezTo>
                  <a:cubicBezTo>
                    <a:pt x="2" y="174"/>
                    <a:pt x="1" y="172"/>
                    <a:pt x="3" y="175"/>
                  </a:cubicBezTo>
                  <a:cubicBezTo>
                    <a:pt x="3" y="175"/>
                    <a:pt x="3" y="175"/>
                    <a:pt x="4" y="176"/>
                  </a:cubicBezTo>
                  <a:cubicBezTo>
                    <a:pt x="7" y="178"/>
                    <a:pt x="7" y="178"/>
                    <a:pt x="7" y="178"/>
                  </a:cubicBezTo>
                  <a:cubicBezTo>
                    <a:pt x="8" y="179"/>
                    <a:pt x="9" y="180"/>
                    <a:pt x="11" y="181"/>
                  </a:cubicBezTo>
                  <a:cubicBezTo>
                    <a:pt x="12" y="181"/>
                    <a:pt x="16" y="180"/>
                    <a:pt x="18" y="179"/>
                  </a:cubicBezTo>
                  <a:cubicBezTo>
                    <a:pt x="19" y="179"/>
                    <a:pt x="19" y="177"/>
                    <a:pt x="21" y="176"/>
                  </a:cubicBezTo>
                  <a:cubicBezTo>
                    <a:pt x="26" y="173"/>
                    <a:pt x="28" y="176"/>
                    <a:pt x="28" y="174"/>
                  </a:cubicBezTo>
                  <a:cubicBezTo>
                    <a:pt x="29" y="174"/>
                    <a:pt x="29" y="174"/>
                    <a:pt x="30" y="174"/>
                  </a:cubicBezTo>
                  <a:cubicBezTo>
                    <a:pt x="31" y="173"/>
                    <a:pt x="31" y="173"/>
                    <a:pt x="31" y="173"/>
                  </a:cubicBezTo>
                  <a:cubicBezTo>
                    <a:pt x="33" y="172"/>
                    <a:pt x="36" y="172"/>
                    <a:pt x="39" y="171"/>
                  </a:cubicBezTo>
                  <a:cubicBezTo>
                    <a:pt x="41" y="170"/>
                    <a:pt x="39" y="171"/>
                    <a:pt x="41" y="170"/>
                  </a:cubicBezTo>
                  <a:cubicBezTo>
                    <a:pt x="43" y="169"/>
                    <a:pt x="44" y="168"/>
                    <a:pt x="46" y="166"/>
                  </a:cubicBezTo>
                  <a:cubicBezTo>
                    <a:pt x="48" y="166"/>
                    <a:pt x="47" y="166"/>
                    <a:pt x="49" y="166"/>
                  </a:cubicBezTo>
                  <a:cubicBezTo>
                    <a:pt x="52" y="164"/>
                    <a:pt x="53" y="163"/>
                    <a:pt x="56" y="160"/>
                  </a:cubicBezTo>
                  <a:cubicBezTo>
                    <a:pt x="56" y="160"/>
                    <a:pt x="56" y="160"/>
                    <a:pt x="56" y="160"/>
                  </a:cubicBezTo>
                  <a:cubicBezTo>
                    <a:pt x="62" y="153"/>
                    <a:pt x="62" y="153"/>
                    <a:pt x="62" y="153"/>
                  </a:cubicBezTo>
                  <a:cubicBezTo>
                    <a:pt x="62" y="153"/>
                    <a:pt x="62" y="152"/>
                    <a:pt x="62" y="152"/>
                  </a:cubicBezTo>
                  <a:cubicBezTo>
                    <a:pt x="65" y="150"/>
                    <a:pt x="65" y="150"/>
                    <a:pt x="65" y="150"/>
                  </a:cubicBezTo>
                  <a:cubicBezTo>
                    <a:pt x="67" y="148"/>
                    <a:pt x="69" y="148"/>
                    <a:pt x="71" y="146"/>
                  </a:cubicBezTo>
                  <a:cubicBezTo>
                    <a:pt x="73" y="144"/>
                    <a:pt x="76" y="143"/>
                    <a:pt x="78" y="142"/>
                  </a:cubicBezTo>
                  <a:cubicBezTo>
                    <a:pt x="81" y="141"/>
                    <a:pt x="77" y="143"/>
                    <a:pt x="79" y="142"/>
                  </a:cubicBezTo>
                  <a:cubicBezTo>
                    <a:pt x="81" y="141"/>
                    <a:pt x="80" y="139"/>
                    <a:pt x="83" y="139"/>
                  </a:cubicBezTo>
                  <a:cubicBezTo>
                    <a:pt x="85" y="139"/>
                    <a:pt x="85" y="139"/>
                    <a:pt x="86" y="139"/>
                  </a:cubicBezTo>
                  <a:cubicBezTo>
                    <a:pt x="86" y="139"/>
                    <a:pt x="86" y="138"/>
                    <a:pt x="86" y="138"/>
                  </a:cubicBezTo>
                  <a:cubicBezTo>
                    <a:pt x="90" y="136"/>
                    <a:pt x="90" y="136"/>
                    <a:pt x="90" y="136"/>
                  </a:cubicBezTo>
                  <a:cubicBezTo>
                    <a:pt x="92" y="135"/>
                    <a:pt x="94" y="136"/>
                    <a:pt x="96" y="135"/>
                  </a:cubicBezTo>
                  <a:cubicBezTo>
                    <a:pt x="97" y="134"/>
                    <a:pt x="97" y="134"/>
                    <a:pt x="97" y="134"/>
                  </a:cubicBezTo>
                  <a:cubicBezTo>
                    <a:pt x="97" y="134"/>
                    <a:pt x="97" y="134"/>
                    <a:pt x="98" y="133"/>
                  </a:cubicBezTo>
                  <a:cubicBezTo>
                    <a:pt x="98" y="133"/>
                    <a:pt x="98" y="133"/>
                    <a:pt x="99" y="133"/>
                  </a:cubicBezTo>
                  <a:cubicBezTo>
                    <a:pt x="99" y="132"/>
                    <a:pt x="99" y="133"/>
                    <a:pt x="99" y="133"/>
                  </a:cubicBezTo>
                  <a:cubicBezTo>
                    <a:pt x="99" y="133"/>
                    <a:pt x="99" y="133"/>
                    <a:pt x="99" y="133"/>
                  </a:cubicBezTo>
                  <a:cubicBezTo>
                    <a:pt x="101" y="133"/>
                    <a:pt x="105" y="132"/>
                    <a:pt x="107" y="130"/>
                  </a:cubicBezTo>
                  <a:cubicBezTo>
                    <a:pt x="109" y="130"/>
                    <a:pt x="109" y="130"/>
                    <a:pt x="111" y="129"/>
                  </a:cubicBezTo>
                  <a:cubicBezTo>
                    <a:pt x="111" y="129"/>
                    <a:pt x="111" y="128"/>
                    <a:pt x="111" y="128"/>
                  </a:cubicBezTo>
                  <a:cubicBezTo>
                    <a:pt x="115" y="127"/>
                    <a:pt x="116" y="128"/>
                    <a:pt x="119" y="125"/>
                  </a:cubicBezTo>
                  <a:cubicBezTo>
                    <a:pt x="119" y="125"/>
                    <a:pt x="120" y="125"/>
                    <a:pt x="120" y="125"/>
                  </a:cubicBezTo>
                  <a:cubicBezTo>
                    <a:pt x="120" y="125"/>
                    <a:pt x="120" y="125"/>
                    <a:pt x="120" y="125"/>
                  </a:cubicBezTo>
                  <a:cubicBezTo>
                    <a:pt x="120" y="125"/>
                    <a:pt x="120" y="125"/>
                    <a:pt x="120" y="125"/>
                  </a:cubicBezTo>
                  <a:cubicBezTo>
                    <a:pt x="122" y="124"/>
                    <a:pt x="123" y="124"/>
                    <a:pt x="125" y="123"/>
                  </a:cubicBezTo>
                  <a:cubicBezTo>
                    <a:pt x="130" y="121"/>
                    <a:pt x="130" y="121"/>
                    <a:pt x="130" y="121"/>
                  </a:cubicBezTo>
                  <a:cubicBezTo>
                    <a:pt x="132" y="121"/>
                    <a:pt x="134" y="119"/>
                    <a:pt x="136" y="117"/>
                  </a:cubicBezTo>
                  <a:cubicBezTo>
                    <a:pt x="136" y="117"/>
                    <a:pt x="137" y="117"/>
                    <a:pt x="137" y="117"/>
                  </a:cubicBezTo>
                  <a:cubicBezTo>
                    <a:pt x="144" y="112"/>
                    <a:pt x="144" y="112"/>
                    <a:pt x="144" y="112"/>
                  </a:cubicBezTo>
                  <a:cubicBezTo>
                    <a:pt x="144" y="115"/>
                    <a:pt x="144" y="113"/>
                    <a:pt x="145" y="115"/>
                  </a:cubicBezTo>
                  <a:cubicBezTo>
                    <a:pt x="146" y="115"/>
                    <a:pt x="147" y="116"/>
                    <a:pt x="148" y="115"/>
                  </a:cubicBezTo>
                  <a:cubicBezTo>
                    <a:pt x="151" y="114"/>
                    <a:pt x="151" y="114"/>
                    <a:pt x="151" y="114"/>
                  </a:cubicBezTo>
                  <a:cubicBezTo>
                    <a:pt x="153" y="113"/>
                    <a:pt x="153" y="113"/>
                    <a:pt x="156" y="114"/>
                  </a:cubicBezTo>
                  <a:cubicBezTo>
                    <a:pt x="156" y="114"/>
                    <a:pt x="156" y="114"/>
                    <a:pt x="156" y="114"/>
                  </a:cubicBezTo>
                  <a:cubicBezTo>
                    <a:pt x="156" y="114"/>
                    <a:pt x="156" y="114"/>
                    <a:pt x="156" y="115"/>
                  </a:cubicBezTo>
                  <a:cubicBezTo>
                    <a:pt x="156" y="115"/>
                    <a:pt x="156" y="115"/>
                    <a:pt x="155" y="115"/>
                  </a:cubicBezTo>
                  <a:cubicBezTo>
                    <a:pt x="155" y="115"/>
                    <a:pt x="155" y="115"/>
                    <a:pt x="155" y="114"/>
                  </a:cubicBezTo>
                  <a:cubicBezTo>
                    <a:pt x="154" y="118"/>
                    <a:pt x="149" y="119"/>
                    <a:pt x="148" y="121"/>
                  </a:cubicBezTo>
                  <a:cubicBezTo>
                    <a:pt x="145" y="121"/>
                    <a:pt x="144" y="123"/>
                    <a:pt x="142" y="124"/>
                  </a:cubicBezTo>
                  <a:cubicBezTo>
                    <a:pt x="142" y="126"/>
                    <a:pt x="142" y="126"/>
                    <a:pt x="142" y="128"/>
                  </a:cubicBezTo>
                  <a:cubicBezTo>
                    <a:pt x="141" y="129"/>
                    <a:pt x="141" y="129"/>
                    <a:pt x="141" y="129"/>
                  </a:cubicBezTo>
                  <a:cubicBezTo>
                    <a:pt x="140" y="128"/>
                    <a:pt x="141" y="130"/>
                    <a:pt x="140" y="128"/>
                  </a:cubicBezTo>
                  <a:cubicBezTo>
                    <a:pt x="140" y="127"/>
                    <a:pt x="140" y="128"/>
                    <a:pt x="140" y="127"/>
                  </a:cubicBezTo>
                  <a:cubicBezTo>
                    <a:pt x="141" y="126"/>
                    <a:pt x="140" y="127"/>
                    <a:pt x="141" y="126"/>
                  </a:cubicBezTo>
                  <a:cubicBezTo>
                    <a:pt x="142" y="123"/>
                    <a:pt x="140" y="128"/>
                    <a:pt x="141" y="125"/>
                  </a:cubicBezTo>
                  <a:cubicBezTo>
                    <a:pt x="138" y="125"/>
                    <a:pt x="136" y="127"/>
                    <a:pt x="133" y="127"/>
                  </a:cubicBezTo>
                  <a:cubicBezTo>
                    <a:pt x="131" y="127"/>
                    <a:pt x="132" y="128"/>
                    <a:pt x="130" y="128"/>
                  </a:cubicBezTo>
                  <a:cubicBezTo>
                    <a:pt x="128" y="130"/>
                    <a:pt x="128" y="130"/>
                    <a:pt x="128" y="130"/>
                  </a:cubicBezTo>
                  <a:cubicBezTo>
                    <a:pt x="125" y="132"/>
                    <a:pt x="123" y="132"/>
                    <a:pt x="120" y="133"/>
                  </a:cubicBezTo>
                  <a:cubicBezTo>
                    <a:pt x="118" y="134"/>
                    <a:pt x="119" y="134"/>
                    <a:pt x="118" y="134"/>
                  </a:cubicBezTo>
                  <a:cubicBezTo>
                    <a:pt x="116" y="134"/>
                    <a:pt x="113" y="134"/>
                    <a:pt x="112" y="136"/>
                  </a:cubicBezTo>
                  <a:cubicBezTo>
                    <a:pt x="111" y="135"/>
                    <a:pt x="111" y="135"/>
                    <a:pt x="111" y="135"/>
                  </a:cubicBezTo>
                  <a:cubicBezTo>
                    <a:pt x="111" y="136"/>
                    <a:pt x="111" y="136"/>
                    <a:pt x="111" y="136"/>
                  </a:cubicBezTo>
                  <a:cubicBezTo>
                    <a:pt x="110" y="137"/>
                    <a:pt x="110" y="137"/>
                    <a:pt x="110" y="137"/>
                  </a:cubicBezTo>
                  <a:cubicBezTo>
                    <a:pt x="108" y="138"/>
                    <a:pt x="105" y="140"/>
                    <a:pt x="103" y="141"/>
                  </a:cubicBezTo>
                  <a:cubicBezTo>
                    <a:pt x="101" y="141"/>
                    <a:pt x="97" y="143"/>
                    <a:pt x="96" y="145"/>
                  </a:cubicBezTo>
                  <a:cubicBezTo>
                    <a:pt x="94" y="143"/>
                    <a:pt x="95" y="145"/>
                    <a:pt x="93" y="144"/>
                  </a:cubicBezTo>
                  <a:cubicBezTo>
                    <a:pt x="92" y="145"/>
                    <a:pt x="93" y="145"/>
                    <a:pt x="92" y="145"/>
                  </a:cubicBezTo>
                  <a:cubicBezTo>
                    <a:pt x="92" y="145"/>
                    <a:pt x="92" y="145"/>
                    <a:pt x="92" y="145"/>
                  </a:cubicBezTo>
                  <a:cubicBezTo>
                    <a:pt x="88" y="148"/>
                    <a:pt x="88" y="149"/>
                    <a:pt x="86" y="153"/>
                  </a:cubicBezTo>
                  <a:cubicBezTo>
                    <a:pt x="82" y="161"/>
                    <a:pt x="82" y="161"/>
                    <a:pt x="82" y="161"/>
                  </a:cubicBezTo>
                  <a:cubicBezTo>
                    <a:pt x="80" y="164"/>
                    <a:pt x="79" y="167"/>
                    <a:pt x="81" y="171"/>
                  </a:cubicBezTo>
                  <a:cubicBezTo>
                    <a:pt x="83" y="175"/>
                    <a:pt x="84" y="176"/>
                    <a:pt x="87" y="178"/>
                  </a:cubicBezTo>
                  <a:cubicBezTo>
                    <a:pt x="100" y="184"/>
                    <a:pt x="100" y="184"/>
                    <a:pt x="100" y="184"/>
                  </a:cubicBezTo>
                  <a:cubicBezTo>
                    <a:pt x="100" y="184"/>
                    <a:pt x="100" y="184"/>
                    <a:pt x="100" y="184"/>
                  </a:cubicBezTo>
                  <a:cubicBezTo>
                    <a:pt x="100" y="184"/>
                    <a:pt x="100" y="184"/>
                    <a:pt x="100" y="184"/>
                  </a:cubicBezTo>
                  <a:cubicBezTo>
                    <a:pt x="101" y="185"/>
                    <a:pt x="99" y="187"/>
                    <a:pt x="98" y="188"/>
                  </a:cubicBezTo>
                  <a:cubicBezTo>
                    <a:pt x="98" y="189"/>
                    <a:pt x="98" y="190"/>
                    <a:pt x="97" y="191"/>
                  </a:cubicBezTo>
                  <a:cubicBezTo>
                    <a:pt x="95" y="196"/>
                    <a:pt x="95" y="196"/>
                    <a:pt x="95" y="196"/>
                  </a:cubicBezTo>
                  <a:cubicBezTo>
                    <a:pt x="94" y="197"/>
                    <a:pt x="94" y="202"/>
                    <a:pt x="95" y="203"/>
                  </a:cubicBezTo>
                  <a:cubicBezTo>
                    <a:pt x="92" y="204"/>
                    <a:pt x="93" y="204"/>
                    <a:pt x="91" y="205"/>
                  </a:cubicBezTo>
                  <a:cubicBezTo>
                    <a:pt x="91" y="206"/>
                    <a:pt x="91" y="205"/>
                    <a:pt x="90" y="205"/>
                  </a:cubicBezTo>
                  <a:cubicBezTo>
                    <a:pt x="75" y="212"/>
                    <a:pt x="75" y="212"/>
                    <a:pt x="75" y="212"/>
                  </a:cubicBezTo>
                  <a:cubicBezTo>
                    <a:pt x="75" y="212"/>
                    <a:pt x="74" y="212"/>
                    <a:pt x="74" y="212"/>
                  </a:cubicBezTo>
                  <a:cubicBezTo>
                    <a:pt x="67" y="215"/>
                    <a:pt x="67" y="215"/>
                    <a:pt x="67" y="215"/>
                  </a:cubicBezTo>
                  <a:cubicBezTo>
                    <a:pt x="66" y="215"/>
                    <a:pt x="67" y="215"/>
                    <a:pt x="66" y="215"/>
                  </a:cubicBezTo>
                  <a:cubicBezTo>
                    <a:pt x="65" y="216"/>
                    <a:pt x="65" y="216"/>
                    <a:pt x="65" y="216"/>
                  </a:cubicBezTo>
                  <a:cubicBezTo>
                    <a:pt x="65" y="216"/>
                    <a:pt x="65" y="216"/>
                    <a:pt x="65" y="216"/>
                  </a:cubicBezTo>
                  <a:cubicBezTo>
                    <a:pt x="49" y="226"/>
                    <a:pt x="49" y="226"/>
                    <a:pt x="49" y="226"/>
                  </a:cubicBezTo>
                  <a:cubicBezTo>
                    <a:pt x="49" y="224"/>
                    <a:pt x="49" y="224"/>
                    <a:pt x="49" y="224"/>
                  </a:cubicBezTo>
                  <a:cubicBezTo>
                    <a:pt x="48" y="225"/>
                    <a:pt x="46" y="225"/>
                    <a:pt x="46" y="227"/>
                  </a:cubicBezTo>
                  <a:cubicBezTo>
                    <a:pt x="49" y="226"/>
                    <a:pt x="43" y="228"/>
                    <a:pt x="47" y="227"/>
                  </a:cubicBezTo>
                  <a:cubicBezTo>
                    <a:pt x="48" y="226"/>
                    <a:pt x="45" y="227"/>
                    <a:pt x="47" y="226"/>
                  </a:cubicBezTo>
                  <a:cubicBezTo>
                    <a:pt x="50" y="226"/>
                    <a:pt x="49" y="227"/>
                    <a:pt x="49" y="227"/>
                  </a:cubicBezTo>
                  <a:cubicBezTo>
                    <a:pt x="49" y="227"/>
                    <a:pt x="49" y="227"/>
                    <a:pt x="49" y="227"/>
                  </a:cubicBezTo>
                  <a:cubicBezTo>
                    <a:pt x="49" y="228"/>
                    <a:pt x="49" y="228"/>
                    <a:pt x="49" y="228"/>
                  </a:cubicBezTo>
                  <a:cubicBezTo>
                    <a:pt x="47" y="229"/>
                    <a:pt x="49" y="228"/>
                    <a:pt x="48" y="229"/>
                  </a:cubicBezTo>
                  <a:cubicBezTo>
                    <a:pt x="44" y="233"/>
                    <a:pt x="44" y="233"/>
                    <a:pt x="44" y="233"/>
                  </a:cubicBezTo>
                  <a:cubicBezTo>
                    <a:pt x="44" y="233"/>
                    <a:pt x="44" y="233"/>
                    <a:pt x="43" y="234"/>
                  </a:cubicBezTo>
                  <a:cubicBezTo>
                    <a:pt x="41" y="237"/>
                    <a:pt x="41" y="241"/>
                    <a:pt x="39" y="244"/>
                  </a:cubicBezTo>
                  <a:cubicBezTo>
                    <a:pt x="39" y="244"/>
                    <a:pt x="39" y="244"/>
                    <a:pt x="39" y="245"/>
                  </a:cubicBezTo>
                  <a:cubicBezTo>
                    <a:pt x="39" y="245"/>
                    <a:pt x="39" y="245"/>
                    <a:pt x="39" y="245"/>
                  </a:cubicBezTo>
                  <a:cubicBezTo>
                    <a:pt x="38" y="247"/>
                    <a:pt x="38" y="249"/>
                    <a:pt x="39" y="251"/>
                  </a:cubicBezTo>
                  <a:cubicBezTo>
                    <a:pt x="39" y="251"/>
                    <a:pt x="40" y="252"/>
                    <a:pt x="40" y="252"/>
                  </a:cubicBezTo>
                  <a:cubicBezTo>
                    <a:pt x="39" y="253"/>
                    <a:pt x="40" y="255"/>
                    <a:pt x="39" y="258"/>
                  </a:cubicBezTo>
                  <a:cubicBezTo>
                    <a:pt x="39" y="261"/>
                    <a:pt x="38" y="260"/>
                    <a:pt x="39" y="263"/>
                  </a:cubicBezTo>
                  <a:cubicBezTo>
                    <a:pt x="43" y="272"/>
                    <a:pt x="43" y="272"/>
                    <a:pt x="43" y="272"/>
                  </a:cubicBezTo>
                  <a:cubicBezTo>
                    <a:pt x="43" y="275"/>
                    <a:pt x="43" y="274"/>
                    <a:pt x="45" y="275"/>
                  </a:cubicBezTo>
                  <a:cubicBezTo>
                    <a:pt x="46" y="276"/>
                    <a:pt x="46" y="278"/>
                    <a:pt x="47" y="279"/>
                  </a:cubicBezTo>
                  <a:cubicBezTo>
                    <a:pt x="48" y="278"/>
                    <a:pt x="47" y="278"/>
                    <a:pt x="48" y="278"/>
                  </a:cubicBezTo>
                  <a:cubicBezTo>
                    <a:pt x="53" y="284"/>
                    <a:pt x="53" y="284"/>
                    <a:pt x="53" y="284"/>
                  </a:cubicBezTo>
                  <a:cubicBezTo>
                    <a:pt x="55" y="286"/>
                    <a:pt x="57" y="286"/>
                    <a:pt x="59" y="287"/>
                  </a:cubicBezTo>
                  <a:cubicBezTo>
                    <a:pt x="64" y="290"/>
                    <a:pt x="64" y="290"/>
                    <a:pt x="64" y="290"/>
                  </a:cubicBezTo>
                  <a:cubicBezTo>
                    <a:pt x="64" y="290"/>
                    <a:pt x="64" y="290"/>
                    <a:pt x="64" y="291"/>
                  </a:cubicBezTo>
                  <a:cubicBezTo>
                    <a:pt x="70" y="292"/>
                    <a:pt x="74" y="293"/>
                    <a:pt x="79" y="293"/>
                  </a:cubicBezTo>
                  <a:cubicBezTo>
                    <a:pt x="83" y="293"/>
                    <a:pt x="83" y="292"/>
                    <a:pt x="85" y="294"/>
                  </a:cubicBezTo>
                  <a:cubicBezTo>
                    <a:pt x="87" y="292"/>
                    <a:pt x="86" y="294"/>
                    <a:pt x="89" y="293"/>
                  </a:cubicBezTo>
                  <a:cubicBezTo>
                    <a:pt x="90" y="293"/>
                    <a:pt x="89" y="294"/>
                    <a:pt x="90" y="293"/>
                  </a:cubicBezTo>
                  <a:cubicBezTo>
                    <a:pt x="90" y="294"/>
                    <a:pt x="91" y="294"/>
                    <a:pt x="92" y="293"/>
                  </a:cubicBezTo>
                  <a:cubicBezTo>
                    <a:pt x="93" y="293"/>
                    <a:pt x="93" y="293"/>
                    <a:pt x="93" y="293"/>
                  </a:cubicBezTo>
                  <a:cubicBezTo>
                    <a:pt x="96" y="292"/>
                    <a:pt x="96" y="293"/>
                    <a:pt x="100" y="292"/>
                  </a:cubicBezTo>
                  <a:cubicBezTo>
                    <a:pt x="107" y="291"/>
                    <a:pt x="107" y="291"/>
                    <a:pt x="107" y="291"/>
                  </a:cubicBezTo>
                  <a:cubicBezTo>
                    <a:pt x="108" y="290"/>
                    <a:pt x="110" y="290"/>
                    <a:pt x="112" y="289"/>
                  </a:cubicBezTo>
                  <a:cubicBezTo>
                    <a:pt x="112" y="289"/>
                    <a:pt x="112" y="289"/>
                    <a:pt x="112" y="289"/>
                  </a:cubicBezTo>
                  <a:cubicBezTo>
                    <a:pt x="115" y="288"/>
                    <a:pt x="115" y="288"/>
                    <a:pt x="115" y="288"/>
                  </a:cubicBezTo>
                  <a:cubicBezTo>
                    <a:pt x="116" y="287"/>
                    <a:pt x="115" y="288"/>
                    <a:pt x="116" y="287"/>
                  </a:cubicBezTo>
                  <a:cubicBezTo>
                    <a:pt x="117" y="286"/>
                    <a:pt x="116" y="287"/>
                    <a:pt x="117" y="286"/>
                  </a:cubicBezTo>
                  <a:cubicBezTo>
                    <a:pt x="119" y="287"/>
                    <a:pt x="122" y="283"/>
                    <a:pt x="125" y="283"/>
                  </a:cubicBezTo>
                  <a:cubicBezTo>
                    <a:pt x="124" y="280"/>
                    <a:pt x="127" y="284"/>
                    <a:pt x="125" y="280"/>
                  </a:cubicBezTo>
                  <a:cubicBezTo>
                    <a:pt x="129" y="278"/>
                    <a:pt x="129" y="278"/>
                    <a:pt x="129" y="278"/>
                  </a:cubicBezTo>
                  <a:cubicBezTo>
                    <a:pt x="129" y="278"/>
                    <a:pt x="130" y="277"/>
                    <a:pt x="130" y="277"/>
                  </a:cubicBezTo>
                  <a:cubicBezTo>
                    <a:pt x="135" y="274"/>
                    <a:pt x="132" y="276"/>
                    <a:pt x="136" y="272"/>
                  </a:cubicBezTo>
                  <a:cubicBezTo>
                    <a:pt x="138" y="270"/>
                    <a:pt x="143" y="267"/>
                    <a:pt x="141" y="264"/>
                  </a:cubicBezTo>
                  <a:cubicBezTo>
                    <a:pt x="142" y="264"/>
                    <a:pt x="143" y="264"/>
                    <a:pt x="143" y="264"/>
                  </a:cubicBezTo>
                  <a:cubicBezTo>
                    <a:pt x="147" y="262"/>
                    <a:pt x="147" y="262"/>
                    <a:pt x="147" y="262"/>
                  </a:cubicBezTo>
                  <a:cubicBezTo>
                    <a:pt x="151" y="254"/>
                    <a:pt x="151" y="254"/>
                    <a:pt x="151" y="254"/>
                  </a:cubicBezTo>
                  <a:cubicBezTo>
                    <a:pt x="152" y="254"/>
                    <a:pt x="152" y="254"/>
                    <a:pt x="152" y="254"/>
                  </a:cubicBezTo>
                  <a:cubicBezTo>
                    <a:pt x="152" y="253"/>
                    <a:pt x="152" y="253"/>
                    <a:pt x="152" y="253"/>
                  </a:cubicBezTo>
                  <a:cubicBezTo>
                    <a:pt x="154" y="251"/>
                    <a:pt x="152" y="251"/>
                    <a:pt x="154" y="246"/>
                  </a:cubicBezTo>
                  <a:cubicBezTo>
                    <a:pt x="154" y="245"/>
                    <a:pt x="154" y="246"/>
                    <a:pt x="154" y="246"/>
                  </a:cubicBezTo>
                  <a:cubicBezTo>
                    <a:pt x="155" y="244"/>
                    <a:pt x="155" y="244"/>
                    <a:pt x="155" y="244"/>
                  </a:cubicBezTo>
                  <a:cubicBezTo>
                    <a:pt x="155" y="243"/>
                    <a:pt x="154" y="241"/>
                    <a:pt x="154" y="240"/>
                  </a:cubicBezTo>
                  <a:cubicBezTo>
                    <a:pt x="153" y="237"/>
                    <a:pt x="153" y="231"/>
                    <a:pt x="152" y="229"/>
                  </a:cubicBezTo>
                  <a:cubicBezTo>
                    <a:pt x="152" y="229"/>
                    <a:pt x="152" y="229"/>
                    <a:pt x="152" y="228"/>
                  </a:cubicBezTo>
                  <a:cubicBezTo>
                    <a:pt x="151" y="228"/>
                    <a:pt x="151" y="228"/>
                    <a:pt x="151" y="228"/>
                  </a:cubicBezTo>
                  <a:cubicBezTo>
                    <a:pt x="152" y="227"/>
                    <a:pt x="152" y="227"/>
                    <a:pt x="152" y="227"/>
                  </a:cubicBezTo>
                  <a:cubicBezTo>
                    <a:pt x="151" y="227"/>
                    <a:pt x="151" y="227"/>
                    <a:pt x="151" y="226"/>
                  </a:cubicBezTo>
                  <a:cubicBezTo>
                    <a:pt x="150" y="224"/>
                    <a:pt x="149" y="222"/>
                    <a:pt x="149" y="220"/>
                  </a:cubicBezTo>
                  <a:cubicBezTo>
                    <a:pt x="152" y="220"/>
                    <a:pt x="159" y="219"/>
                    <a:pt x="160" y="220"/>
                  </a:cubicBezTo>
                  <a:cubicBezTo>
                    <a:pt x="164" y="221"/>
                    <a:pt x="164" y="221"/>
                    <a:pt x="164" y="221"/>
                  </a:cubicBezTo>
                  <a:cubicBezTo>
                    <a:pt x="165" y="221"/>
                    <a:pt x="165" y="221"/>
                    <a:pt x="166" y="221"/>
                  </a:cubicBezTo>
                  <a:cubicBezTo>
                    <a:pt x="167" y="222"/>
                    <a:pt x="169" y="223"/>
                    <a:pt x="170" y="224"/>
                  </a:cubicBezTo>
                  <a:cubicBezTo>
                    <a:pt x="170" y="223"/>
                    <a:pt x="170" y="223"/>
                    <a:pt x="170" y="223"/>
                  </a:cubicBezTo>
                  <a:cubicBezTo>
                    <a:pt x="171" y="226"/>
                    <a:pt x="177" y="227"/>
                    <a:pt x="179" y="227"/>
                  </a:cubicBezTo>
                  <a:cubicBezTo>
                    <a:pt x="179" y="229"/>
                    <a:pt x="179" y="229"/>
                    <a:pt x="180" y="227"/>
                  </a:cubicBezTo>
                  <a:cubicBezTo>
                    <a:pt x="181" y="229"/>
                    <a:pt x="181" y="229"/>
                    <a:pt x="181" y="229"/>
                  </a:cubicBezTo>
                  <a:cubicBezTo>
                    <a:pt x="184" y="229"/>
                    <a:pt x="184" y="229"/>
                    <a:pt x="186" y="230"/>
                  </a:cubicBezTo>
                  <a:cubicBezTo>
                    <a:pt x="189" y="232"/>
                    <a:pt x="188" y="231"/>
                    <a:pt x="192" y="232"/>
                  </a:cubicBezTo>
                  <a:cubicBezTo>
                    <a:pt x="193" y="232"/>
                    <a:pt x="193" y="231"/>
                    <a:pt x="195" y="230"/>
                  </a:cubicBezTo>
                  <a:cubicBezTo>
                    <a:pt x="197" y="229"/>
                    <a:pt x="197" y="229"/>
                    <a:pt x="197" y="229"/>
                  </a:cubicBezTo>
                  <a:cubicBezTo>
                    <a:pt x="198" y="229"/>
                    <a:pt x="199" y="228"/>
                    <a:pt x="200" y="228"/>
                  </a:cubicBezTo>
                  <a:cubicBezTo>
                    <a:pt x="200" y="227"/>
                    <a:pt x="200" y="228"/>
                    <a:pt x="201" y="228"/>
                  </a:cubicBezTo>
                  <a:cubicBezTo>
                    <a:pt x="202" y="227"/>
                    <a:pt x="203" y="227"/>
                    <a:pt x="205" y="226"/>
                  </a:cubicBezTo>
                  <a:cubicBezTo>
                    <a:pt x="207" y="224"/>
                    <a:pt x="208" y="224"/>
                    <a:pt x="209" y="222"/>
                  </a:cubicBezTo>
                  <a:cubicBezTo>
                    <a:pt x="210" y="220"/>
                    <a:pt x="210" y="217"/>
                    <a:pt x="210" y="215"/>
                  </a:cubicBezTo>
                  <a:cubicBezTo>
                    <a:pt x="211" y="214"/>
                    <a:pt x="213" y="213"/>
                    <a:pt x="213" y="211"/>
                  </a:cubicBezTo>
                  <a:cubicBezTo>
                    <a:pt x="209" y="209"/>
                    <a:pt x="209" y="209"/>
                    <a:pt x="209" y="209"/>
                  </a:cubicBezTo>
                  <a:cubicBezTo>
                    <a:pt x="209" y="209"/>
                    <a:pt x="209" y="209"/>
                    <a:pt x="209" y="208"/>
                  </a:cubicBezTo>
                  <a:cubicBezTo>
                    <a:pt x="203" y="205"/>
                    <a:pt x="203" y="205"/>
                    <a:pt x="203" y="205"/>
                  </a:cubicBezTo>
                  <a:cubicBezTo>
                    <a:pt x="202" y="204"/>
                    <a:pt x="200" y="203"/>
                    <a:pt x="199" y="201"/>
                  </a:cubicBezTo>
                  <a:cubicBezTo>
                    <a:pt x="195" y="196"/>
                    <a:pt x="193" y="199"/>
                    <a:pt x="192" y="197"/>
                  </a:cubicBezTo>
                  <a:cubicBezTo>
                    <a:pt x="190" y="196"/>
                    <a:pt x="189" y="196"/>
                    <a:pt x="187" y="196"/>
                  </a:cubicBezTo>
                  <a:cubicBezTo>
                    <a:pt x="187" y="195"/>
                    <a:pt x="187" y="195"/>
                    <a:pt x="187" y="195"/>
                  </a:cubicBezTo>
                  <a:cubicBezTo>
                    <a:pt x="186" y="196"/>
                    <a:pt x="185" y="196"/>
                    <a:pt x="184" y="195"/>
                  </a:cubicBezTo>
                  <a:cubicBezTo>
                    <a:pt x="181" y="194"/>
                    <a:pt x="179" y="194"/>
                    <a:pt x="176" y="194"/>
                  </a:cubicBezTo>
                  <a:cubicBezTo>
                    <a:pt x="175" y="193"/>
                    <a:pt x="175" y="193"/>
                    <a:pt x="172" y="193"/>
                  </a:cubicBezTo>
                  <a:cubicBezTo>
                    <a:pt x="170" y="193"/>
                    <a:pt x="166" y="192"/>
                    <a:pt x="164" y="194"/>
                  </a:cubicBezTo>
                  <a:cubicBezTo>
                    <a:pt x="162" y="191"/>
                    <a:pt x="157" y="193"/>
                    <a:pt x="152" y="192"/>
                  </a:cubicBezTo>
                  <a:cubicBezTo>
                    <a:pt x="150" y="192"/>
                    <a:pt x="151" y="191"/>
                    <a:pt x="149" y="192"/>
                  </a:cubicBezTo>
                  <a:cubicBezTo>
                    <a:pt x="148" y="191"/>
                    <a:pt x="148" y="191"/>
                    <a:pt x="148" y="191"/>
                  </a:cubicBezTo>
                  <a:cubicBezTo>
                    <a:pt x="145" y="191"/>
                    <a:pt x="146" y="191"/>
                    <a:pt x="144" y="190"/>
                  </a:cubicBezTo>
                  <a:cubicBezTo>
                    <a:pt x="144" y="192"/>
                    <a:pt x="144" y="192"/>
                    <a:pt x="144" y="192"/>
                  </a:cubicBezTo>
                  <a:cubicBezTo>
                    <a:pt x="142" y="192"/>
                    <a:pt x="142" y="191"/>
                    <a:pt x="141" y="190"/>
                  </a:cubicBezTo>
                  <a:cubicBezTo>
                    <a:pt x="139" y="193"/>
                    <a:pt x="139" y="193"/>
                    <a:pt x="139" y="193"/>
                  </a:cubicBezTo>
                  <a:cubicBezTo>
                    <a:pt x="139" y="193"/>
                    <a:pt x="139" y="193"/>
                    <a:pt x="139" y="193"/>
                  </a:cubicBezTo>
                  <a:cubicBezTo>
                    <a:pt x="139" y="194"/>
                    <a:pt x="139" y="194"/>
                    <a:pt x="138" y="195"/>
                  </a:cubicBezTo>
                  <a:cubicBezTo>
                    <a:pt x="132" y="195"/>
                    <a:pt x="132" y="195"/>
                    <a:pt x="132" y="195"/>
                  </a:cubicBezTo>
                  <a:cubicBezTo>
                    <a:pt x="132" y="196"/>
                    <a:pt x="132" y="195"/>
                    <a:pt x="132" y="195"/>
                  </a:cubicBezTo>
                  <a:cubicBezTo>
                    <a:pt x="126" y="195"/>
                    <a:pt x="126" y="195"/>
                    <a:pt x="126" y="195"/>
                  </a:cubicBezTo>
                  <a:cubicBezTo>
                    <a:pt x="122" y="194"/>
                    <a:pt x="121" y="192"/>
                    <a:pt x="124" y="188"/>
                  </a:cubicBezTo>
                  <a:cubicBezTo>
                    <a:pt x="126" y="186"/>
                    <a:pt x="126" y="187"/>
                    <a:pt x="126" y="184"/>
                  </a:cubicBezTo>
                  <a:cubicBezTo>
                    <a:pt x="127" y="185"/>
                    <a:pt x="126" y="185"/>
                    <a:pt x="127" y="184"/>
                  </a:cubicBezTo>
                  <a:cubicBezTo>
                    <a:pt x="129" y="182"/>
                    <a:pt x="129" y="182"/>
                    <a:pt x="129" y="182"/>
                  </a:cubicBezTo>
                  <a:cubicBezTo>
                    <a:pt x="129" y="182"/>
                    <a:pt x="129" y="182"/>
                    <a:pt x="129" y="181"/>
                  </a:cubicBezTo>
                  <a:cubicBezTo>
                    <a:pt x="129" y="181"/>
                    <a:pt x="130" y="181"/>
                    <a:pt x="130" y="181"/>
                  </a:cubicBezTo>
                  <a:cubicBezTo>
                    <a:pt x="138" y="173"/>
                    <a:pt x="138" y="173"/>
                    <a:pt x="138" y="173"/>
                  </a:cubicBezTo>
                  <a:cubicBezTo>
                    <a:pt x="139" y="172"/>
                    <a:pt x="140" y="171"/>
                    <a:pt x="141" y="170"/>
                  </a:cubicBezTo>
                  <a:cubicBezTo>
                    <a:pt x="142" y="168"/>
                    <a:pt x="142" y="168"/>
                    <a:pt x="144" y="167"/>
                  </a:cubicBezTo>
                  <a:cubicBezTo>
                    <a:pt x="146" y="167"/>
                    <a:pt x="147" y="166"/>
                    <a:pt x="147" y="162"/>
                  </a:cubicBezTo>
                  <a:cubicBezTo>
                    <a:pt x="148" y="162"/>
                    <a:pt x="148" y="162"/>
                    <a:pt x="148" y="162"/>
                  </a:cubicBezTo>
                  <a:cubicBezTo>
                    <a:pt x="148" y="161"/>
                    <a:pt x="147" y="161"/>
                    <a:pt x="148" y="160"/>
                  </a:cubicBezTo>
                  <a:cubicBezTo>
                    <a:pt x="149" y="159"/>
                    <a:pt x="149" y="158"/>
                    <a:pt x="150" y="157"/>
                  </a:cubicBezTo>
                  <a:cubicBezTo>
                    <a:pt x="149" y="156"/>
                    <a:pt x="149" y="153"/>
                    <a:pt x="149" y="151"/>
                  </a:cubicBezTo>
                  <a:cubicBezTo>
                    <a:pt x="149" y="149"/>
                    <a:pt x="149" y="150"/>
                    <a:pt x="150" y="149"/>
                  </a:cubicBezTo>
                  <a:cubicBezTo>
                    <a:pt x="149" y="148"/>
                    <a:pt x="149" y="148"/>
                    <a:pt x="149" y="148"/>
                  </a:cubicBezTo>
                  <a:cubicBezTo>
                    <a:pt x="149" y="148"/>
                    <a:pt x="149" y="148"/>
                    <a:pt x="149" y="148"/>
                  </a:cubicBezTo>
                  <a:cubicBezTo>
                    <a:pt x="148" y="147"/>
                    <a:pt x="148" y="147"/>
                    <a:pt x="148" y="147"/>
                  </a:cubicBezTo>
                  <a:cubicBezTo>
                    <a:pt x="147" y="147"/>
                    <a:pt x="147" y="147"/>
                    <a:pt x="147" y="147"/>
                  </a:cubicBezTo>
                  <a:cubicBezTo>
                    <a:pt x="147" y="147"/>
                    <a:pt x="147" y="147"/>
                    <a:pt x="147" y="147"/>
                  </a:cubicBezTo>
                  <a:cubicBezTo>
                    <a:pt x="145" y="146"/>
                    <a:pt x="145" y="146"/>
                    <a:pt x="145" y="146"/>
                  </a:cubicBezTo>
                  <a:cubicBezTo>
                    <a:pt x="147" y="144"/>
                    <a:pt x="155" y="142"/>
                    <a:pt x="158" y="141"/>
                  </a:cubicBezTo>
                  <a:cubicBezTo>
                    <a:pt x="164" y="138"/>
                    <a:pt x="164" y="138"/>
                    <a:pt x="164" y="138"/>
                  </a:cubicBezTo>
                  <a:cubicBezTo>
                    <a:pt x="166" y="137"/>
                    <a:pt x="166" y="137"/>
                    <a:pt x="168" y="137"/>
                  </a:cubicBezTo>
                  <a:cubicBezTo>
                    <a:pt x="169" y="140"/>
                    <a:pt x="168" y="136"/>
                    <a:pt x="170" y="138"/>
                  </a:cubicBezTo>
                  <a:cubicBezTo>
                    <a:pt x="170" y="136"/>
                    <a:pt x="172" y="136"/>
                    <a:pt x="174" y="135"/>
                  </a:cubicBezTo>
                  <a:cubicBezTo>
                    <a:pt x="174" y="137"/>
                    <a:pt x="174" y="137"/>
                    <a:pt x="174" y="137"/>
                  </a:cubicBezTo>
                  <a:cubicBezTo>
                    <a:pt x="174" y="137"/>
                    <a:pt x="175" y="137"/>
                    <a:pt x="175" y="137"/>
                  </a:cubicBezTo>
                  <a:cubicBezTo>
                    <a:pt x="176" y="136"/>
                    <a:pt x="176" y="136"/>
                    <a:pt x="176" y="136"/>
                  </a:cubicBezTo>
                  <a:cubicBezTo>
                    <a:pt x="176" y="139"/>
                    <a:pt x="177" y="136"/>
                    <a:pt x="176" y="138"/>
                  </a:cubicBezTo>
                  <a:cubicBezTo>
                    <a:pt x="175" y="139"/>
                    <a:pt x="175" y="138"/>
                    <a:pt x="175" y="139"/>
                  </a:cubicBezTo>
                  <a:cubicBezTo>
                    <a:pt x="181" y="139"/>
                    <a:pt x="178" y="139"/>
                    <a:pt x="183" y="137"/>
                  </a:cubicBezTo>
                  <a:cubicBezTo>
                    <a:pt x="185" y="136"/>
                    <a:pt x="186" y="135"/>
                    <a:pt x="189" y="135"/>
                  </a:cubicBezTo>
                  <a:cubicBezTo>
                    <a:pt x="190" y="133"/>
                    <a:pt x="193" y="132"/>
                    <a:pt x="195" y="131"/>
                  </a:cubicBezTo>
                  <a:cubicBezTo>
                    <a:pt x="204" y="125"/>
                    <a:pt x="204" y="125"/>
                    <a:pt x="204" y="125"/>
                  </a:cubicBezTo>
                  <a:cubicBezTo>
                    <a:pt x="204" y="125"/>
                    <a:pt x="204" y="125"/>
                    <a:pt x="204" y="125"/>
                  </a:cubicBezTo>
                  <a:cubicBezTo>
                    <a:pt x="207" y="124"/>
                    <a:pt x="207" y="124"/>
                    <a:pt x="207" y="124"/>
                  </a:cubicBezTo>
                  <a:cubicBezTo>
                    <a:pt x="209" y="122"/>
                    <a:pt x="212" y="120"/>
                    <a:pt x="213" y="117"/>
                  </a:cubicBezTo>
                  <a:cubicBezTo>
                    <a:pt x="216" y="109"/>
                    <a:pt x="216" y="109"/>
                    <a:pt x="216" y="109"/>
                  </a:cubicBezTo>
                  <a:cubicBezTo>
                    <a:pt x="217" y="103"/>
                    <a:pt x="217" y="103"/>
                    <a:pt x="217" y="103"/>
                  </a:cubicBezTo>
                  <a:cubicBezTo>
                    <a:pt x="213" y="100"/>
                    <a:pt x="211" y="95"/>
                    <a:pt x="207" y="93"/>
                  </a:cubicBezTo>
                  <a:cubicBezTo>
                    <a:pt x="206" y="93"/>
                    <a:pt x="206" y="93"/>
                    <a:pt x="206" y="92"/>
                  </a:cubicBezTo>
                  <a:cubicBezTo>
                    <a:pt x="195" y="89"/>
                    <a:pt x="195" y="89"/>
                    <a:pt x="195" y="89"/>
                  </a:cubicBezTo>
                  <a:cubicBezTo>
                    <a:pt x="193" y="88"/>
                    <a:pt x="189" y="89"/>
                    <a:pt x="186" y="88"/>
                  </a:cubicBezTo>
                  <a:cubicBezTo>
                    <a:pt x="183" y="87"/>
                    <a:pt x="179" y="87"/>
                    <a:pt x="176" y="88"/>
                  </a:cubicBezTo>
                  <a:cubicBezTo>
                    <a:pt x="172" y="88"/>
                    <a:pt x="172" y="88"/>
                    <a:pt x="172" y="88"/>
                  </a:cubicBezTo>
                  <a:cubicBezTo>
                    <a:pt x="169" y="88"/>
                    <a:pt x="166" y="88"/>
                    <a:pt x="163" y="89"/>
                  </a:cubicBezTo>
                  <a:cubicBezTo>
                    <a:pt x="162" y="89"/>
                    <a:pt x="163" y="88"/>
                    <a:pt x="162" y="90"/>
                  </a:cubicBezTo>
                  <a:cubicBezTo>
                    <a:pt x="161" y="90"/>
                    <a:pt x="159" y="89"/>
                    <a:pt x="158" y="90"/>
                  </a:cubicBezTo>
                  <a:cubicBezTo>
                    <a:pt x="151" y="91"/>
                    <a:pt x="151" y="91"/>
                    <a:pt x="151" y="91"/>
                  </a:cubicBezTo>
                  <a:cubicBezTo>
                    <a:pt x="149" y="91"/>
                    <a:pt x="151" y="91"/>
                    <a:pt x="150" y="91"/>
                  </a:cubicBezTo>
                  <a:cubicBezTo>
                    <a:pt x="149" y="92"/>
                    <a:pt x="149" y="92"/>
                    <a:pt x="148" y="92"/>
                  </a:cubicBezTo>
                  <a:cubicBezTo>
                    <a:pt x="138" y="94"/>
                    <a:pt x="138" y="94"/>
                    <a:pt x="138" y="94"/>
                  </a:cubicBezTo>
                  <a:cubicBezTo>
                    <a:pt x="137" y="95"/>
                    <a:pt x="139" y="93"/>
                    <a:pt x="138" y="94"/>
                  </a:cubicBezTo>
                  <a:cubicBezTo>
                    <a:pt x="137" y="95"/>
                    <a:pt x="138" y="95"/>
                    <a:pt x="137" y="95"/>
                  </a:cubicBezTo>
                  <a:cubicBezTo>
                    <a:pt x="136" y="96"/>
                    <a:pt x="136" y="96"/>
                    <a:pt x="136" y="96"/>
                  </a:cubicBezTo>
                  <a:cubicBezTo>
                    <a:pt x="135" y="95"/>
                    <a:pt x="136" y="96"/>
                    <a:pt x="134" y="96"/>
                  </a:cubicBezTo>
                  <a:cubicBezTo>
                    <a:pt x="131" y="97"/>
                    <a:pt x="131" y="97"/>
                    <a:pt x="131" y="97"/>
                  </a:cubicBezTo>
                  <a:cubicBezTo>
                    <a:pt x="132" y="98"/>
                    <a:pt x="131" y="96"/>
                    <a:pt x="131" y="98"/>
                  </a:cubicBezTo>
                  <a:cubicBezTo>
                    <a:pt x="130" y="99"/>
                    <a:pt x="131" y="99"/>
                    <a:pt x="129" y="99"/>
                  </a:cubicBezTo>
                  <a:cubicBezTo>
                    <a:pt x="129" y="99"/>
                    <a:pt x="128" y="99"/>
                    <a:pt x="127" y="100"/>
                  </a:cubicBezTo>
                  <a:cubicBezTo>
                    <a:pt x="126" y="100"/>
                    <a:pt x="127" y="100"/>
                    <a:pt x="126" y="100"/>
                  </a:cubicBezTo>
                  <a:cubicBezTo>
                    <a:pt x="125" y="101"/>
                    <a:pt x="125" y="101"/>
                    <a:pt x="125" y="101"/>
                  </a:cubicBezTo>
                  <a:cubicBezTo>
                    <a:pt x="123" y="102"/>
                    <a:pt x="121" y="101"/>
                    <a:pt x="119" y="102"/>
                  </a:cubicBezTo>
                  <a:cubicBezTo>
                    <a:pt x="119" y="102"/>
                    <a:pt x="119" y="102"/>
                    <a:pt x="119" y="102"/>
                  </a:cubicBezTo>
                  <a:cubicBezTo>
                    <a:pt x="119" y="102"/>
                    <a:pt x="119" y="102"/>
                    <a:pt x="119" y="102"/>
                  </a:cubicBezTo>
                  <a:cubicBezTo>
                    <a:pt x="107" y="107"/>
                    <a:pt x="107" y="107"/>
                    <a:pt x="107" y="107"/>
                  </a:cubicBezTo>
                  <a:cubicBezTo>
                    <a:pt x="106" y="107"/>
                    <a:pt x="106" y="107"/>
                    <a:pt x="106" y="107"/>
                  </a:cubicBezTo>
                  <a:cubicBezTo>
                    <a:pt x="105" y="107"/>
                    <a:pt x="105" y="107"/>
                    <a:pt x="104" y="107"/>
                  </a:cubicBezTo>
                  <a:cubicBezTo>
                    <a:pt x="104" y="110"/>
                    <a:pt x="101" y="107"/>
                    <a:pt x="100" y="109"/>
                  </a:cubicBezTo>
                  <a:cubicBezTo>
                    <a:pt x="96" y="109"/>
                    <a:pt x="99" y="112"/>
                    <a:pt x="90" y="112"/>
                  </a:cubicBezTo>
                  <a:cubicBezTo>
                    <a:pt x="89" y="114"/>
                    <a:pt x="89" y="114"/>
                    <a:pt x="87" y="115"/>
                  </a:cubicBezTo>
                  <a:cubicBezTo>
                    <a:pt x="86" y="115"/>
                    <a:pt x="87" y="115"/>
                    <a:pt x="86" y="115"/>
                  </a:cubicBezTo>
                  <a:cubicBezTo>
                    <a:pt x="83" y="116"/>
                    <a:pt x="87" y="115"/>
                    <a:pt x="84" y="116"/>
                  </a:cubicBezTo>
                  <a:cubicBezTo>
                    <a:pt x="84" y="116"/>
                    <a:pt x="84" y="116"/>
                    <a:pt x="84" y="116"/>
                  </a:cubicBezTo>
                  <a:cubicBezTo>
                    <a:pt x="84" y="116"/>
                    <a:pt x="84" y="116"/>
                    <a:pt x="84" y="116"/>
                  </a:cubicBezTo>
                  <a:cubicBezTo>
                    <a:pt x="84" y="116"/>
                    <a:pt x="84" y="116"/>
                    <a:pt x="84" y="116"/>
                  </a:cubicBezTo>
                  <a:cubicBezTo>
                    <a:pt x="80" y="117"/>
                    <a:pt x="80" y="117"/>
                    <a:pt x="80" y="117"/>
                  </a:cubicBezTo>
                  <a:cubicBezTo>
                    <a:pt x="79" y="118"/>
                    <a:pt x="78" y="119"/>
                    <a:pt x="77" y="120"/>
                  </a:cubicBezTo>
                  <a:cubicBezTo>
                    <a:pt x="75" y="121"/>
                    <a:pt x="75" y="121"/>
                    <a:pt x="75" y="121"/>
                  </a:cubicBezTo>
                  <a:cubicBezTo>
                    <a:pt x="74" y="121"/>
                    <a:pt x="73" y="121"/>
                    <a:pt x="71" y="122"/>
                  </a:cubicBezTo>
                  <a:cubicBezTo>
                    <a:pt x="71" y="122"/>
                    <a:pt x="71" y="122"/>
                    <a:pt x="71" y="122"/>
                  </a:cubicBezTo>
                  <a:cubicBezTo>
                    <a:pt x="69" y="123"/>
                    <a:pt x="69" y="123"/>
                    <a:pt x="69" y="123"/>
                  </a:cubicBezTo>
                  <a:cubicBezTo>
                    <a:pt x="68" y="124"/>
                    <a:pt x="70" y="124"/>
                    <a:pt x="67" y="124"/>
                  </a:cubicBezTo>
                  <a:cubicBezTo>
                    <a:pt x="64" y="127"/>
                    <a:pt x="64" y="127"/>
                    <a:pt x="64" y="127"/>
                  </a:cubicBezTo>
                  <a:cubicBezTo>
                    <a:pt x="61" y="130"/>
                    <a:pt x="62" y="132"/>
                    <a:pt x="57" y="132"/>
                  </a:cubicBezTo>
                  <a:cubicBezTo>
                    <a:pt x="57" y="133"/>
                    <a:pt x="57" y="133"/>
                    <a:pt x="58" y="133"/>
                  </a:cubicBezTo>
                  <a:cubicBezTo>
                    <a:pt x="54" y="133"/>
                    <a:pt x="58" y="134"/>
                    <a:pt x="55" y="134"/>
                  </a:cubicBezTo>
                  <a:cubicBezTo>
                    <a:pt x="54" y="134"/>
                    <a:pt x="54" y="134"/>
                    <a:pt x="53" y="134"/>
                  </a:cubicBezTo>
                  <a:cubicBezTo>
                    <a:pt x="50" y="136"/>
                    <a:pt x="47" y="138"/>
                    <a:pt x="44" y="138"/>
                  </a:cubicBezTo>
                  <a:cubicBezTo>
                    <a:pt x="44" y="139"/>
                    <a:pt x="45" y="139"/>
                    <a:pt x="44" y="139"/>
                  </a:cubicBezTo>
                  <a:cubicBezTo>
                    <a:pt x="39" y="140"/>
                    <a:pt x="39" y="140"/>
                    <a:pt x="39" y="140"/>
                  </a:cubicBezTo>
                  <a:cubicBezTo>
                    <a:pt x="39" y="140"/>
                    <a:pt x="39" y="140"/>
                    <a:pt x="38" y="140"/>
                  </a:cubicBezTo>
                  <a:cubicBezTo>
                    <a:pt x="35" y="141"/>
                    <a:pt x="35" y="141"/>
                    <a:pt x="35" y="141"/>
                  </a:cubicBezTo>
                  <a:cubicBezTo>
                    <a:pt x="34" y="142"/>
                    <a:pt x="33" y="143"/>
                    <a:pt x="31" y="142"/>
                  </a:cubicBezTo>
                  <a:cubicBezTo>
                    <a:pt x="31" y="142"/>
                    <a:pt x="31" y="142"/>
                    <a:pt x="31" y="142"/>
                  </a:cubicBezTo>
                  <a:cubicBezTo>
                    <a:pt x="24" y="140"/>
                    <a:pt x="24" y="140"/>
                    <a:pt x="24" y="140"/>
                  </a:cubicBezTo>
                  <a:cubicBezTo>
                    <a:pt x="25" y="135"/>
                    <a:pt x="25" y="135"/>
                    <a:pt x="25" y="135"/>
                  </a:cubicBezTo>
                  <a:cubicBezTo>
                    <a:pt x="25" y="134"/>
                    <a:pt x="25" y="134"/>
                    <a:pt x="25" y="134"/>
                  </a:cubicBezTo>
                  <a:cubicBezTo>
                    <a:pt x="26" y="133"/>
                    <a:pt x="26" y="133"/>
                    <a:pt x="26" y="133"/>
                  </a:cubicBezTo>
                  <a:cubicBezTo>
                    <a:pt x="26" y="133"/>
                    <a:pt x="27" y="132"/>
                    <a:pt x="27" y="132"/>
                  </a:cubicBezTo>
                  <a:cubicBezTo>
                    <a:pt x="29" y="130"/>
                    <a:pt x="30" y="128"/>
                    <a:pt x="32" y="129"/>
                  </a:cubicBezTo>
                  <a:cubicBezTo>
                    <a:pt x="32" y="126"/>
                    <a:pt x="38" y="123"/>
                    <a:pt x="40" y="121"/>
                  </a:cubicBezTo>
                  <a:cubicBezTo>
                    <a:pt x="41" y="121"/>
                    <a:pt x="40" y="121"/>
                    <a:pt x="41" y="120"/>
                  </a:cubicBezTo>
                  <a:cubicBezTo>
                    <a:pt x="43" y="119"/>
                    <a:pt x="45" y="118"/>
                    <a:pt x="46" y="117"/>
                  </a:cubicBezTo>
                  <a:cubicBezTo>
                    <a:pt x="47" y="115"/>
                    <a:pt x="47" y="115"/>
                    <a:pt x="47" y="115"/>
                  </a:cubicBezTo>
                  <a:cubicBezTo>
                    <a:pt x="48" y="115"/>
                    <a:pt x="48" y="115"/>
                    <a:pt x="49" y="114"/>
                  </a:cubicBezTo>
                  <a:cubicBezTo>
                    <a:pt x="59" y="106"/>
                    <a:pt x="59" y="106"/>
                    <a:pt x="59" y="106"/>
                  </a:cubicBezTo>
                  <a:cubicBezTo>
                    <a:pt x="61" y="104"/>
                    <a:pt x="66" y="102"/>
                    <a:pt x="67" y="100"/>
                  </a:cubicBezTo>
                  <a:cubicBezTo>
                    <a:pt x="70" y="99"/>
                    <a:pt x="70" y="98"/>
                    <a:pt x="72" y="98"/>
                  </a:cubicBezTo>
                  <a:cubicBezTo>
                    <a:pt x="76" y="97"/>
                    <a:pt x="75" y="97"/>
                    <a:pt x="77" y="98"/>
                  </a:cubicBezTo>
                  <a:cubicBezTo>
                    <a:pt x="90" y="99"/>
                    <a:pt x="90" y="99"/>
                    <a:pt x="90" y="99"/>
                  </a:cubicBezTo>
                  <a:cubicBezTo>
                    <a:pt x="93" y="98"/>
                    <a:pt x="93" y="98"/>
                    <a:pt x="93" y="98"/>
                  </a:cubicBezTo>
                  <a:cubicBezTo>
                    <a:pt x="95" y="96"/>
                    <a:pt x="97" y="94"/>
                    <a:pt x="98" y="91"/>
                  </a:cubicBezTo>
                  <a:cubicBezTo>
                    <a:pt x="101" y="85"/>
                    <a:pt x="99" y="89"/>
                    <a:pt x="105" y="87"/>
                  </a:cubicBezTo>
                  <a:cubicBezTo>
                    <a:pt x="111" y="84"/>
                    <a:pt x="109" y="87"/>
                    <a:pt x="116" y="86"/>
                  </a:cubicBezTo>
                  <a:cubicBezTo>
                    <a:pt x="117" y="87"/>
                    <a:pt x="117" y="86"/>
                    <a:pt x="119" y="87"/>
                  </a:cubicBezTo>
                  <a:cubicBezTo>
                    <a:pt x="120" y="87"/>
                    <a:pt x="119" y="87"/>
                    <a:pt x="120" y="87"/>
                  </a:cubicBezTo>
                  <a:cubicBezTo>
                    <a:pt x="120" y="88"/>
                    <a:pt x="120" y="88"/>
                    <a:pt x="120" y="88"/>
                  </a:cubicBezTo>
                  <a:cubicBezTo>
                    <a:pt x="122" y="88"/>
                    <a:pt x="122" y="88"/>
                    <a:pt x="123" y="88"/>
                  </a:cubicBezTo>
                  <a:cubicBezTo>
                    <a:pt x="125" y="87"/>
                    <a:pt x="124" y="88"/>
                    <a:pt x="125" y="87"/>
                  </a:cubicBezTo>
                  <a:cubicBezTo>
                    <a:pt x="127" y="85"/>
                    <a:pt x="127" y="85"/>
                    <a:pt x="127" y="85"/>
                  </a:cubicBezTo>
                  <a:cubicBezTo>
                    <a:pt x="127" y="86"/>
                    <a:pt x="127" y="86"/>
                    <a:pt x="127" y="86"/>
                  </a:cubicBezTo>
                  <a:cubicBezTo>
                    <a:pt x="128" y="84"/>
                    <a:pt x="128" y="84"/>
                    <a:pt x="129" y="84"/>
                  </a:cubicBezTo>
                  <a:cubicBezTo>
                    <a:pt x="131" y="83"/>
                    <a:pt x="131" y="81"/>
                    <a:pt x="132" y="80"/>
                  </a:cubicBezTo>
                  <a:cubicBezTo>
                    <a:pt x="132" y="80"/>
                    <a:pt x="132" y="80"/>
                    <a:pt x="132" y="80"/>
                  </a:cubicBezTo>
                  <a:cubicBezTo>
                    <a:pt x="132" y="80"/>
                    <a:pt x="132" y="80"/>
                    <a:pt x="133" y="80"/>
                  </a:cubicBezTo>
                  <a:cubicBezTo>
                    <a:pt x="136" y="78"/>
                    <a:pt x="133" y="77"/>
                    <a:pt x="136" y="79"/>
                  </a:cubicBezTo>
                  <a:cubicBezTo>
                    <a:pt x="136" y="77"/>
                    <a:pt x="136" y="77"/>
                    <a:pt x="135" y="77"/>
                  </a:cubicBezTo>
                  <a:cubicBezTo>
                    <a:pt x="136" y="77"/>
                    <a:pt x="137" y="76"/>
                    <a:pt x="137" y="76"/>
                  </a:cubicBezTo>
                  <a:cubicBezTo>
                    <a:pt x="138" y="76"/>
                    <a:pt x="137" y="76"/>
                    <a:pt x="138" y="77"/>
                  </a:cubicBezTo>
                  <a:cubicBezTo>
                    <a:pt x="138" y="74"/>
                    <a:pt x="139" y="74"/>
                    <a:pt x="140" y="73"/>
                  </a:cubicBezTo>
                  <a:cubicBezTo>
                    <a:pt x="142" y="70"/>
                    <a:pt x="142" y="70"/>
                    <a:pt x="142" y="70"/>
                  </a:cubicBezTo>
                  <a:cubicBezTo>
                    <a:pt x="144" y="69"/>
                    <a:pt x="143" y="69"/>
                    <a:pt x="143" y="70"/>
                  </a:cubicBezTo>
                  <a:cubicBezTo>
                    <a:pt x="146" y="70"/>
                    <a:pt x="148" y="69"/>
                    <a:pt x="151" y="67"/>
                  </a:cubicBezTo>
                  <a:cubicBezTo>
                    <a:pt x="161" y="62"/>
                    <a:pt x="161" y="62"/>
                    <a:pt x="161" y="62"/>
                  </a:cubicBezTo>
                  <a:cubicBezTo>
                    <a:pt x="161" y="62"/>
                    <a:pt x="162" y="61"/>
                    <a:pt x="162" y="61"/>
                  </a:cubicBezTo>
                  <a:cubicBezTo>
                    <a:pt x="166" y="62"/>
                    <a:pt x="166" y="62"/>
                    <a:pt x="166" y="62"/>
                  </a:cubicBezTo>
                  <a:cubicBezTo>
                    <a:pt x="166" y="61"/>
                    <a:pt x="166" y="61"/>
                    <a:pt x="166" y="61"/>
                  </a:cubicBezTo>
                  <a:cubicBezTo>
                    <a:pt x="167" y="61"/>
                    <a:pt x="167" y="61"/>
                    <a:pt x="168" y="61"/>
                  </a:cubicBezTo>
                  <a:cubicBezTo>
                    <a:pt x="169" y="60"/>
                    <a:pt x="170" y="59"/>
                    <a:pt x="173" y="59"/>
                  </a:cubicBezTo>
                  <a:cubicBezTo>
                    <a:pt x="181" y="59"/>
                    <a:pt x="172" y="61"/>
                    <a:pt x="177" y="61"/>
                  </a:cubicBezTo>
                  <a:close/>
                  <a:moveTo>
                    <a:pt x="170" y="144"/>
                  </a:moveTo>
                  <a:cubicBezTo>
                    <a:pt x="170" y="144"/>
                    <a:pt x="170" y="144"/>
                    <a:pt x="170" y="144"/>
                  </a:cubicBezTo>
                  <a:cubicBezTo>
                    <a:pt x="170" y="143"/>
                    <a:pt x="170" y="143"/>
                    <a:pt x="170" y="143"/>
                  </a:cubicBezTo>
                  <a:cubicBezTo>
                    <a:pt x="166" y="145"/>
                    <a:pt x="169" y="143"/>
                    <a:pt x="165" y="144"/>
                  </a:cubicBezTo>
                  <a:cubicBezTo>
                    <a:pt x="168" y="143"/>
                    <a:pt x="166" y="144"/>
                    <a:pt x="167" y="143"/>
                  </a:cubicBezTo>
                  <a:cubicBezTo>
                    <a:pt x="166" y="142"/>
                    <a:pt x="166" y="142"/>
                    <a:pt x="165" y="141"/>
                  </a:cubicBezTo>
                  <a:cubicBezTo>
                    <a:pt x="167" y="141"/>
                    <a:pt x="166" y="142"/>
                    <a:pt x="167" y="140"/>
                  </a:cubicBezTo>
                  <a:cubicBezTo>
                    <a:pt x="172" y="142"/>
                    <a:pt x="172" y="142"/>
                    <a:pt x="172" y="142"/>
                  </a:cubicBezTo>
                  <a:cubicBezTo>
                    <a:pt x="170" y="142"/>
                    <a:pt x="172" y="142"/>
                    <a:pt x="170" y="144"/>
                  </a:cubicBezTo>
                  <a:close/>
                  <a:moveTo>
                    <a:pt x="64" y="253"/>
                  </a:moveTo>
                  <a:cubicBezTo>
                    <a:pt x="63" y="252"/>
                    <a:pt x="63" y="250"/>
                    <a:pt x="64" y="248"/>
                  </a:cubicBezTo>
                  <a:cubicBezTo>
                    <a:pt x="65" y="247"/>
                    <a:pt x="65" y="247"/>
                    <a:pt x="67" y="247"/>
                  </a:cubicBezTo>
                  <a:cubicBezTo>
                    <a:pt x="65" y="252"/>
                    <a:pt x="65" y="254"/>
                    <a:pt x="64" y="253"/>
                  </a:cubicBezTo>
                  <a:close/>
                  <a:moveTo>
                    <a:pt x="161" y="147"/>
                  </a:moveTo>
                  <a:cubicBezTo>
                    <a:pt x="159" y="148"/>
                    <a:pt x="160" y="147"/>
                    <a:pt x="158" y="146"/>
                  </a:cubicBezTo>
                  <a:cubicBezTo>
                    <a:pt x="157" y="146"/>
                    <a:pt x="157" y="146"/>
                    <a:pt x="157" y="146"/>
                  </a:cubicBezTo>
                  <a:cubicBezTo>
                    <a:pt x="157" y="146"/>
                    <a:pt x="157" y="145"/>
                    <a:pt x="157" y="145"/>
                  </a:cubicBezTo>
                  <a:cubicBezTo>
                    <a:pt x="158" y="145"/>
                    <a:pt x="158" y="145"/>
                    <a:pt x="158" y="145"/>
                  </a:cubicBezTo>
                  <a:cubicBezTo>
                    <a:pt x="159" y="146"/>
                    <a:pt x="159" y="145"/>
                    <a:pt x="160" y="146"/>
                  </a:cubicBezTo>
                  <a:cubicBezTo>
                    <a:pt x="161" y="147"/>
                    <a:pt x="161" y="147"/>
                    <a:pt x="161" y="147"/>
                  </a:cubicBezTo>
                  <a:close/>
                  <a:moveTo>
                    <a:pt x="174" y="140"/>
                  </a:moveTo>
                  <a:cubicBezTo>
                    <a:pt x="173" y="143"/>
                    <a:pt x="173" y="143"/>
                    <a:pt x="173" y="143"/>
                  </a:cubicBezTo>
                  <a:cubicBezTo>
                    <a:pt x="173" y="139"/>
                    <a:pt x="173" y="139"/>
                    <a:pt x="173" y="139"/>
                  </a:cubicBezTo>
                  <a:cubicBezTo>
                    <a:pt x="175" y="139"/>
                    <a:pt x="174" y="139"/>
                    <a:pt x="175" y="140"/>
                  </a:cubicBezTo>
                  <a:cubicBezTo>
                    <a:pt x="175" y="140"/>
                    <a:pt x="175" y="140"/>
                    <a:pt x="174" y="140"/>
                  </a:cubicBezTo>
                  <a:close/>
                  <a:moveTo>
                    <a:pt x="68" y="242"/>
                  </a:moveTo>
                  <a:cubicBezTo>
                    <a:pt x="72" y="242"/>
                    <a:pt x="69" y="242"/>
                    <a:pt x="70" y="243"/>
                  </a:cubicBezTo>
                  <a:cubicBezTo>
                    <a:pt x="69" y="244"/>
                    <a:pt x="69" y="244"/>
                    <a:pt x="69" y="244"/>
                  </a:cubicBezTo>
                  <a:cubicBezTo>
                    <a:pt x="68" y="243"/>
                    <a:pt x="68" y="243"/>
                    <a:pt x="68" y="242"/>
                  </a:cubicBezTo>
                  <a:close/>
                  <a:moveTo>
                    <a:pt x="139" y="79"/>
                  </a:moveTo>
                  <a:cubicBezTo>
                    <a:pt x="140" y="77"/>
                    <a:pt x="140" y="77"/>
                    <a:pt x="140" y="77"/>
                  </a:cubicBezTo>
                  <a:cubicBezTo>
                    <a:pt x="140" y="77"/>
                    <a:pt x="140" y="77"/>
                    <a:pt x="140" y="77"/>
                  </a:cubicBezTo>
                  <a:cubicBezTo>
                    <a:pt x="142" y="78"/>
                    <a:pt x="142" y="78"/>
                    <a:pt x="142" y="78"/>
                  </a:cubicBezTo>
                  <a:cubicBezTo>
                    <a:pt x="140" y="79"/>
                    <a:pt x="139" y="78"/>
                    <a:pt x="140" y="80"/>
                  </a:cubicBezTo>
                  <a:cubicBezTo>
                    <a:pt x="139" y="79"/>
                    <a:pt x="139" y="79"/>
                    <a:pt x="139" y="79"/>
                  </a:cubicBezTo>
                  <a:close/>
                  <a:moveTo>
                    <a:pt x="71" y="241"/>
                  </a:moveTo>
                  <a:cubicBezTo>
                    <a:pt x="70" y="241"/>
                    <a:pt x="71" y="241"/>
                    <a:pt x="70" y="240"/>
                  </a:cubicBezTo>
                  <a:cubicBezTo>
                    <a:pt x="73" y="240"/>
                    <a:pt x="73" y="240"/>
                    <a:pt x="73" y="240"/>
                  </a:cubicBezTo>
                  <a:cubicBezTo>
                    <a:pt x="71" y="242"/>
                    <a:pt x="72" y="241"/>
                    <a:pt x="71" y="241"/>
                  </a:cubicBezTo>
                  <a:close/>
                  <a:moveTo>
                    <a:pt x="71" y="241"/>
                  </a:moveTo>
                  <a:cubicBezTo>
                    <a:pt x="71" y="243"/>
                    <a:pt x="72" y="242"/>
                    <a:pt x="70" y="242"/>
                  </a:cubicBezTo>
                  <a:cubicBezTo>
                    <a:pt x="71" y="241"/>
                    <a:pt x="70" y="242"/>
                    <a:pt x="71" y="241"/>
                  </a:cubicBezTo>
                  <a:close/>
                  <a:moveTo>
                    <a:pt x="156" y="146"/>
                  </a:moveTo>
                  <a:cubicBezTo>
                    <a:pt x="156" y="146"/>
                    <a:pt x="157" y="146"/>
                    <a:pt x="156" y="147"/>
                  </a:cubicBezTo>
                  <a:cubicBezTo>
                    <a:pt x="156" y="147"/>
                    <a:pt x="155" y="147"/>
                    <a:pt x="156"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1">
              <a:extLst>
                <a:ext uri="{FF2B5EF4-FFF2-40B4-BE49-F238E27FC236}">
                  <a16:creationId xmlns:a16="http://schemas.microsoft.com/office/drawing/2014/main" id="{387C5680-290B-4BFB-8351-84F857FAECCE}"/>
                </a:ext>
              </a:extLst>
            </p:cNvPr>
            <p:cNvSpPr>
              <a:spLocks/>
            </p:cNvSpPr>
            <p:nvPr/>
          </p:nvSpPr>
          <p:spPr bwMode="auto">
            <a:xfrm>
              <a:off x="4854397" y="4333606"/>
              <a:ext cx="200025" cy="247650"/>
            </a:xfrm>
            <a:custGeom>
              <a:avLst/>
              <a:gdLst>
                <a:gd name="T0" fmla="*/ 118 w 175"/>
                <a:gd name="T1" fmla="*/ 8 h 216"/>
                <a:gd name="T2" fmla="*/ 102 w 175"/>
                <a:gd name="T3" fmla="*/ 0 h 216"/>
                <a:gd name="T4" fmla="*/ 90 w 175"/>
                <a:gd name="T5" fmla="*/ 10 h 216"/>
                <a:gd name="T6" fmla="*/ 88 w 175"/>
                <a:gd name="T7" fmla="*/ 35 h 216"/>
                <a:gd name="T8" fmla="*/ 85 w 175"/>
                <a:gd name="T9" fmla="*/ 57 h 216"/>
                <a:gd name="T10" fmla="*/ 80 w 175"/>
                <a:gd name="T11" fmla="*/ 72 h 216"/>
                <a:gd name="T12" fmla="*/ 75 w 175"/>
                <a:gd name="T13" fmla="*/ 80 h 216"/>
                <a:gd name="T14" fmla="*/ 58 w 175"/>
                <a:gd name="T15" fmla="*/ 88 h 216"/>
                <a:gd name="T16" fmla="*/ 47 w 175"/>
                <a:gd name="T17" fmla="*/ 94 h 216"/>
                <a:gd name="T18" fmla="*/ 41 w 175"/>
                <a:gd name="T19" fmla="*/ 98 h 216"/>
                <a:gd name="T20" fmla="*/ 11 w 175"/>
                <a:gd name="T21" fmla="*/ 105 h 216"/>
                <a:gd name="T22" fmla="*/ 11 w 175"/>
                <a:gd name="T23" fmla="*/ 122 h 216"/>
                <a:gd name="T24" fmla="*/ 28 w 175"/>
                <a:gd name="T25" fmla="*/ 131 h 216"/>
                <a:gd name="T26" fmla="*/ 41 w 175"/>
                <a:gd name="T27" fmla="*/ 133 h 216"/>
                <a:gd name="T28" fmla="*/ 53 w 175"/>
                <a:gd name="T29" fmla="*/ 130 h 216"/>
                <a:gd name="T30" fmla="*/ 62 w 175"/>
                <a:gd name="T31" fmla="*/ 127 h 216"/>
                <a:gd name="T32" fmla="*/ 63 w 175"/>
                <a:gd name="T33" fmla="*/ 139 h 216"/>
                <a:gd name="T34" fmla="*/ 57 w 175"/>
                <a:gd name="T35" fmla="*/ 151 h 216"/>
                <a:gd name="T36" fmla="*/ 43 w 175"/>
                <a:gd name="T37" fmla="*/ 173 h 216"/>
                <a:gd name="T38" fmla="*/ 38 w 175"/>
                <a:gd name="T39" fmla="*/ 179 h 216"/>
                <a:gd name="T40" fmla="*/ 17 w 175"/>
                <a:gd name="T41" fmla="*/ 198 h 216"/>
                <a:gd name="T42" fmla="*/ 7 w 175"/>
                <a:gd name="T43" fmla="*/ 205 h 216"/>
                <a:gd name="T44" fmla="*/ 18 w 175"/>
                <a:gd name="T45" fmla="*/ 215 h 216"/>
                <a:gd name="T46" fmla="*/ 39 w 175"/>
                <a:gd name="T47" fmla="*/ 213 h 216"/>
                <a:gd name="T48" fmla="*/ 58 w 175"/>
                <a:gd name="T49" fmla="*/ 201 h 216"/>
                <a:gd name="T50" fmla="*/ 72 w 175"/>
                <a:gd name="T51" fmla="*/ 184 h 216"/>
                <a:gd name="T52" fmla="*/ 82 w 175"/>
                <a:gd name="T53" fmla="*/ 170 h 216"/>
                <a:gd name="T54" fmla="*/ 111 w 175"/>
                <a:gd name="T55" fmla="*/ 165 h 216"/>
                <a:gd name="T56" fmla="*/ 142 w 175"/>
                <a:gd name="T57" fmla="*/ 200 h 216"/>
                <a:gd name="T58" fmla="*/ 154 w 175"/>
                <a:gd name="T59" fmla="*/ 205 h 216"/>
                <a:gd name="T60" fmla="*/ 162 w 175"/>
                <a:gd name="T61" fmla="*/ 207 h 216"/>
                <a:gd name="T62" fmla="*/ 174 w 175"/>
                <a:gd name="T63" fmla="*/ 195 h 216"/>
                <a:gd name="T64" fmla="*/ 170 w 175"/>
                <a:gd name="T65" fmla="*/ 175 h 216"/>
                <a:gd name="T66" fmla="*/ 162 w 175"/>
                <a:gd name="T67" fmla="*/ 165 h 216"/>
                <a:gd name="T68" fmla="*/ 148 w 175"/>
                <a:gd name="T69" fmla="*/ 153 h 216"/>
                <a:gd name="T70" fmla="*/ 126 w 175"/>
                <a:gd name="T71" fmla="*/ 139 h 216"/>
                <a:gd name="T72" fmla="*/ 112 w 175"/>
                <a:gd name="T73" fmla="*/ 134 h 216"/>
                <a:gd name="T74" fmla="*/ 111 w 175"/>
                <a:gd name="T75" fmla="*/ 135 h 216"/>
                <a:gd name="T76" fmla="*/ 102 w 175"/>
                <a:gd name="T77" fmla="*/ 132 h 216"/>
                <a:gd name="T78" fmla="*/ 108 w 175"/>
                <a:gd name="T79" fmla="*/ 109 h 216"/>
                <a:gd name="T80" fmla="*/ 119 w 175"/>
                <a:gd name="T81" fmla="*/ 103 h 216"/>
                <a:gd name="T82" fmla="*/ 123 w 175"/>
                <a:gd name="T83" fmla="*/ 101 h 216"/>
                <a:gd name="T84" fmla="*/ 141 w 175"/>
                <a:gd name="T85" fmla="*/ 92 h 216"/>
                <a:gd name="T86" fmla="*/ 151 w 175"/>
                <a:gd name="T87" fmla="*/ 89 h 216"/>
                <a:gd name="T88" fmla="*/ 162 w 175"/>
                <a:gd name="T89" fmla="*/ 84 h 216"/>
                <a:gd name="T90" fmla="*/ 173 w 175"/>
                <a:gd name="T91" fmla="*/ 69 h 216"/>
                <a:gd name="T92" fmla="*/ 152 w 175"/>
                <a:gd name="T93" fmla="*/ 59 h 216"/>
                <a:gd name="T94" fmla="*/ 141 w 175"/>
                <a:gd name="T95" fmla="*/ 54 h 216"/>
                <a:gd name="T96" fmla="*/ 119 w 175"/>
                <a:gd name="T97" fmla="*/ 58 h 216"/>
                <a:gd name="T98" fmla="*/ 120 w 175"/>
                <a:gd name="T99" fmla="*/ 37 h 216"/>
                <a:gd name="T100" fmla="*/ 122 w 175"/>
                <a:gd name="T101" fmla="*/ 2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5" h="216">
                  <a:moveTo>
                    <a:pt x="121" y="13"/>
                  </a:moveTo>
                  <a:cubicBezTo>
                    <a:pt x="120" y="11"/>
                    <a:pt x="119" y="11"/>
                    <a:pt x="119" y="9"/>
                  </a:cubicBezTo>
                  <a:cubicBezTo>
                    <a:pt x="118" y="10"/>
                    <a:pt x="118" y="10"/>
                    <a:pt x="118" y="10"/>
                  </a:cubicBezTo>
                  <a:cubicBezTo>
                    <a:pt x="118" y="9"/>
                    <a:pt x="118" y="8"/>
                    <a:pt x="118" y="8"/>
                  </a:cubicBezTo>
                  <a:cubicBezTo>
                    <a:pt x="117" y="7"/>
                    <a:pt x="117" y="7"/>
                    <a:pt x="117" y="7"/>
                  </a:cubicBezTo>
                  <a:cubicBezTo>
                    <a:pt x="116" y="6"/>
                    <a:pt x="115" y="5"/>
                    <a:pt x="114" y="4"/>
                  </a:cubicBezTo>
                  <a:cubicBezTo>
                    <a:pt x="112" y="2"/>
                    <a:pt x="109" y="1"/>
                    <a:pt x="107" y="1"/>
                  </a:cubicBezTo>
                  <a:cubicBezTo>
                    <a:pt x="105" y="0"/>
                    <a:pt x="104" y="0"/>
                    <a:pt x="102" y="0"/>
                  </a:cubicBezTo>
                  <a:cubicBezTo>
                    <a:pt x="99" y="1"/>
                    <a:pt x="99" y="1"/>
                    <a:pt x="99" y="1"/>
                  </a:cubicBezTo>
                  <a:cubicBezTo>
                    <a:pt x="99" y="1"/>
                    <a:pt x="99" y="1"/>
                    <a:pt x="98" y="1"/>
                  </a:cubicBezTo>
                  <a:cubicBezTo>
                    <a:pt x="96" y="3"/>
                    <a:pt x="96" y="6"/>
                    <a:pt x="92" y="6"/>
                  </a:cubicBezTo>
                  <a:cubicBezTo>
                    <a:pt x="90" y="10"/>
                    <a:pt x="90" y="10"/>
                    <a:pt x="90" y="10"/>
                  </a:cubicBezTo>
                  <a:cubicBezTo>
                    <a:pt x="88" y="19"/>
                    <a:pt x="91" y="18"/>
                    <a:pt x="90" y="20"/>
                  </a:cubicBezTo>
                  <a:cubicBezTo>
                    <a:pt x="90" y="20"/>
                    <a:pt x="90" y="20"/>
                    <a:pt x="90" y="20"/>
                  </a:cubicBezTo>
                  <a:cubicBezTo>
                    <a:pt x="90" y="21"/>
                    <a:pt x="90" y="21"/>
                    <a:pt x="90" y="21"/>
                  </a:cubicBezTo>
                  <a:cubicBezTo>
                    <a:pt x="90" y="25"/>
                    <a:pt x="88" y="31"/>
                    <a:pt x="88" y="35"/>
                  </a:cubicBezTo>
                  <a:cubicBezTo>
                    <a:pt x="88" y="36"/>
                    <a:pt x="88" y="36"/>
                    <a:pt x="88" y="36"/>
                  </a:cubicBezTo>
                  <a:cubicBezTo>
                    <a:pt x="88" y="38"/>
                    <a:pt x="87" y="38"/>
                    <a:pt x="87" y="41"/>
                  </a:cubicBezTo>
                  <a:cubicBezTo>
                    <a:pt x="85" y="52"/>
                    <a:pt x="85" y="52"/>
                    <a:pt x="85" y="52"/>
                  </a:cubicBezTo>
                  <a:cubicBezTo>
                    <a:pt x="85" y="54"/>
                    <a:pt x="85" y="54"/>
                    <a:pt x="85" y="57"/>
                  </a:cubicBezTo>
                  <a:cubicBezTo>
                    <a:pt x="82" y="63"/>
                    <a:pt x="82" y="63"/>
                    <a:pt x="82" y="63"/>
                  </a:cubicBezTo>
                  <a:cubicBezTo>
                    <a:pt x="82" y="63"/>
                    <a:pt x="82" y="65"/>
                    <a:pt x="82" y="66"/>
                  </a:cubicBezTo>
                  <a:cubicBezTo>
                    <a:pt x="81" y="65"/>
                    <a:pt x="82" y="66"/>
                    <a:pt x="81" y="68"/>
                  </a:cubicBezTo>
                  <a:cubicBezTo>
                    <a:pt x="80" y="72"/>
                    <a:pt x="80" y="72"/>
                    <a:pt x="80" y="72"/>
                  </a:cubicBezTo>
                  <a:cubicBezTo>
                    <a:pt x="79" y="72"/>
                    <a:pt x="80" y="72"/>
                    <a:pt x="80" y="72"/>
                  </a:cubicBezTo>
                  <a:cubicBezTo>
                    <a:pt x="80" y="73"/>
                    <a:pt x="80" y="75"/>
                    <a:pt x="79" y="76"/>
                  </a:cubicBezTo>
                  <a:cubicBezTo>
                    <a:pt x="78" y="78"/>
                    <a:pt x="76" y="79"/>
                    <a:pt x="74" y="79"/>
                  </a:cubicBezTo>
                  <a:cubicBezTo>
                    <a:pt x="75" y="80"/>
                    <a:pt x="75" y="80"/>
                    <a:pt x="75" y="80"/>
                  </a:cubicBezTo>
                  <a:cubicBezTo>
                    <a:pt x="72" y="80"/>
                    <a:pt x="69" y="82"/>
                    <a:pt x="66" y="84"/>
                  </a:cubicBezTo>
                  <a:cubicBezTo>
                    <a:pt x="64" y="85"/>
                    <a:pt x="65" y="84"/>
                    <a:pt x="64" y="85"/>
                  </a:cubicBezTo>
                  <a:cubicBezTo>
                    <a:pt x="63" y="86"/>
                    <a:pt x="61" y="86"/>
                    <a:pt x="61" y="86"/>
                  </a:cubicBezTo>
                  <a:cubicBezTo>
                    <a:pt x="60" y="87"/>
                    <a:pt x="60" y="88"/>
                    <a:pt x="58" y="88"/>
                  </a:cubicBezTo>
                  <a:cubicBezTo>
                    <a:pt x="51" y="92"/>
                    <a:pt x="51" y="92"/>
                    <a:pt x="51" y="92"/>
                  </a:cubicBezTo>
                  <a:cubicBezTo>
                    <a:pt x="51" y="92"/>
                    <a:pt x="51" y="92"/>
                    <a:pt x="51" y="92"/>
                  </a:cubicBezTo>
                  <a:cubicBezTo>
                    <a:pt x="49" y="93"/>
                    <a:pt x="49" y="93"/>
                    <a:pt x="49" y="93"/>
                  </a:cubicBezTo>
                  <a:cubicBezTo>
                    <a:pt x="48" y="93"/>
                    <a:pt x="48" y="94"/>
                    <a:pt x="47" y="94"/>
                  </a:cubicBezTo>
                  <a:cubicBezTo>
                    <a:pt x="44" y="96"/>
                    <a:pt x="44" y="96"/>
                    <a:pt x="44" y="96"/>
                  </a:cubicBezTo>
                  <a:cubicBezTo>
                    <a:pt x="42" y="97"/>
                    <a:pt x="44" y="97"/>
                    <a:pt x="41" y="97"/>
                  </a:cubicBezTo>
                  <a:cubicBezTo>
                    <a:pt x="42" y="97"/>
                    <a:pt x="42" y="97"/>
                    <a:pt x="42" y="97"/>
                  </a:cubicBezTo>
                  <a:cubicBezTo>
                    <a:pt x="42" y="97"/>
                    <a:pt x="42" y="98"/>
                    <a:pt x="41" y="98"/>
                  </a:cubicBezTo>
                  <a:cubicBezTo>
                    <a:pt x="26" y="102"/>
                    <a:pt x="26" y="102"/>
                    <a:pt x="26" y="102"/>
                  </a:cubicBezTo>
                  <a:cubicBezTo>
                    <a:pt x="24" y="102"/>
                    <a:pt x="21" y="102"/>
                    <a:pt x="19" y="102"/>
                  </a:cubicBezTo>
                  <a:cubicBezTo>
                    <a:pt x="18" y="103"/>
                    <a:pt x="19" y="103"/>
                    <a:pt x="18" y="103"/>
                  </a:cubicBezTo>
                  <a:cubicBezTo>
                    <a:pt x="11" y="105"/>
                    <a:pt x="11" y="105"/>
                    <a:pt x="11" y="105"/>
                  </a:cubicBezTo>
                  <a:cubicBezTo>
                    <a:pt x="12" y="106"/>
                    <a:pt x="12" y="105"/>
                    <a:pt x="12" y="106"/>
                  </a:cubicBezTo>
                  <a:cubicBezTo>
                    <a:pt x="12" y="106"/>
                    <a:pt x="11" y="107"/>
                    <a:pt x="11" y="107"/>
                  </a:cubicBezTo>
                  <a:cubicBezTo>
                    <a:pt x="7" y="113"/>
                    <a:pt x="11" y="111"/>
                    <a:pt x="9" y="116"/>
                  </a:cubicBezTo>
                  <a:cubicBezTo>
                    <a:pt x="8" y="118"/>
                    <a:pt x="10" y="120"/>
                    <a:pt x="11" y="122"/>
                  </a:cubicBezTo>
                  <a:cubicBezTo>
                    <a:pt x="13" y="125"/>
                    <a:pt x="13" y="123"/>
                    <a:pt x="15" y="125"/>
                  </a:cubicBezTo>
                  <a:cubicBezTo>
                    <a:pt x="18" y="127"/>
                    <a:pt x="18" y="127"/>
                    <a:pt x="18" y="127"/>
                  </a:cubicBezTo>
                  <a:cubicBezTo>
                    <a:pt x="19" y="128"/>
                    <a:pt x="19" y="127"/>
                    <a:pt x="21" y="128"/>
                  </a:cubicBezTo>
                  <a:cubicBezTo>
                    <a:pt x="24" y="129"/>
                    <a:pt x="26" y="131"/>
                    <a:pt x="28" y="131"/>
                  </a:cubicBezTo>
                  <a:cubicBezTo>
                    <a:pt x="35" y="132"/>
                    <a:pt x="35" y="132"/>
                    <a:pt x="35" y="132"/>
                  </a:cubicBezTo>
                  <a:cubicBezTo>
                    <a:pt x="35" y="132"/>
                    <a:pt x="36" y="132"/>
                    <a:pt x="36" y="132"/>
                  </a:cubicBezTo>
                  <a:cubicBezTo>
                    <a:pt x="40" y="133"/>
                    <a:pt x="40" y="133"/>
                    <a:pt x="40" y="133"/>
                  </a:cubicBezTo>
                  <a:cubicBezTo>
                    <a:pt x="40" y="133"/>
                    <a:pt x="41" y="133"/>
                    <a:pt x="41" y="133"/>
                  </a:cubicBezTo>
                  <a:cubicBezTo>
                    <a:pt x="44" y="133"/>
                    <a:pt x="44" y="133"/>
                    <a:pt x="44" y="133"/>
                  </a:cubicBezTo>
                  <a:cubicBezTo>
                    <a:pt x="44" y="133"/>
                    <a:pt x="44" y="133"/>
                    <a:pt x="44" y="133"/>
                  </a:cubicBezTo>
                  <a:cubicBezTo>
                    <a:pt x="53" y="130"/>
                    <a:pt x="53" y="130"/>
                    <a:pt x="53" y="130"/>
                  </a:cubicBezTo>
                  <a:cubicBezTo>
                    <a:pt x="53" y="130"/>
                    <a:pt x="53" y="130"/>
                    <a:pt x="53" y="130"/>
                  </a:cubicBezTo>
                  <a:cubicBezTo>
                    <a:pt x="55" y="129"/>
                    <a:pt x="55" y="129"/>
                    <a:pt x="55" y="129"/>
                  </a:cubicBezTo>
                  <a:cubicBezTo>
                    <a:pt x="55" y="129"/>
                    <a:pt x="55" y="129"/>
                    <a:pt x="55" y="129"/>
                  </a:cubicBezTo>
                  <a:cubicBezTo>
                    <a:pt x="57" y="128"/>
                    <a:pt x="57" y="129"/>
                    <a:pt x="59" y="128"/>
                  </a:cubicBezTo>
                  <a:cubicBezTo>
                    <a:pt x="61" y="126"/>
                    <a:pt x="59" y="127"/>
                    <a:pt x="62" y="127"/>
                  </a:cubicBezTo>
                  <a:cubicBezTo>
                    <a:pt x="69" y="124"/>
                    <a:pt x="69" y="124"/>
                    <a:pt x="69" y="124"/>
                  </a:cubicBezTo>
                  <a:cubicBezTo>
                    <a:pt x="68" y="126"/>
                    <a:pt x="69" y="124"/>
                    <a:pt x="68" y="126"/>
                  </a:cubicBezTo>
                  <a:cubicBezTo>
                    <a:pt x="67" y="132"/>
                    <a:pt x="67" y="130"/>
                    <a:pt x="65" y="135"/>
                  </a:cubicBezTo>
                  <a:cubicBezTo>
                    <a:pt x="63" y="139"/>
                    <a:pt x="63" y="139"/>
                    <a:pt x="63" y="139"/>
                  </a:cubicBezTo>
                  <a:cubicBezTo>
                    <a:pt x="63" y="139"/>
                    <a:pt x="63" y="139"/>
                    <a:pt x="63" y="140"/>
                  </a:cubicBezTo>
                  <a:cubicBezTo>
                    <a:pt x="63" y="140"/>
                    <a:pt x="63" y="140"/>
                    <a:pt x="63" y="140"/>
                  </a:cubicBezTo>
                  <a:cubicBezTo>
                    <a:pt x="61" y="144"/>
                    <a:pt x="62" y="141"/>
                    <a:pt x="60" y="145"/>
                  </a:cubicBezTo>
                  <a:cubicBezTo>
                    <a:pt x="57" y="151"/>
                    <a:pt x="57" y="151"/>
                    <a:pt x="57" y="151"/>
                  </a:cubicBezTo>
                  <a:cubicBezTo>
                    <a:pt x="57" y="151"/>
                    <a:pt x="56" y="152"/>
                    <a:pt x="56" y="152"/>
                  </a:cubicBezTo>
                  <a:cubicBezTo>
                    <a:pt x="49" y="165"/>
                    <a:pt x="49" y="165"/>
                    <a:pt x="49" y="165"/>
                  </a:cubicBezTo>
                  <a:cubicBezTo>
                    <a:pt x="49" y="165"/>
                    <a:pt x="48" y="165"/>
                    <a:pt x="48" y="165"/>
                  </a:cubicBezTo>
                  <a:cubicBezTo>
                    <a:pt x="43" y="173"/>
                    <a:pt x="43" y="173"/>
                    <a:pt x="43" y="173"/>
                  </a:cubicBezTo>
                  <a:cubicBezTo>
                    <a:pt x="42" y="174"/>
                    <a:pt x="42" y="174"/>
                    <a:pt x="41" y="175"/>
                  </a:cubicBezTo>
                  <a:cubicBezTo>
                    <a:pt x="40" y="176"/>
                    <a:pt x="40" y="176"/>
                    <a:pt x="40" y="177"/>
                  </a:cubicBezTo>
                  <a:cubicBezTo>
                    <a:pt x="39" y="176"/>
                    <a:pt x="39" y="176"/>
                    <a:pt x="39" y="176"/>
                  </a:cubicBezTo>
                  <a:cubicBezTo>
                    <a:pt x="39" y="178"/>
                    <a:pt x="39" y="178"/>
                    <a:pt x="38" y="179"/>
                  </a:cubicBezTo>
                  <a:cubicBezTo>
                    <a:pt x="28" y="190"/>
                    <a:pt x="28" y="190"/>
                    <a:pt x="28" y="190"/>
                  </a:cubicBezTo>
                  <a:cubicBezTo>
                    <a:pt x="27" y="190"/>
                    <a:pt x="27" y="190"/>
                    <a:pt x="27" y="189"/>
                  </a:cubicBezTo>
                  <a:cubicBezTo>
                    <a:pt x="26" y="191"/>
                    <a:pt x="23" y="193"/>
                    <a:pt x="22" y="194"/>
                  </a:cubicBezTo>
                  <a:cubicBezTo>
                    <a:pt x="17" y="198"/>
                    <a:pt x="17" y="198"/>
                    <a:pt x="17" y="198"/>
                  </a:cubicBezTo>
                  <a:cubicBezTo>
                    <a:pt x="17" y="198"/>
                    <a:pt x="16" y="199"/>
                    <a:pt x="16" y="199"/>
                  </a:cubicBezTo>
                  <a:cubicBezTo>
                    <a:pt x="15" y="199"/>
                    <a:pt x="15" y="199"/>
                    <a:pt x="15" y="199"/>
                  </a:cubicBezTo>
                  <a:cubicBezTo>
                    <a:pt x="7" y="205"/>
                    <a:pt x="7" y="205"/>
                    <a:pt x="7" y="205"/>
                  </a:cubicBezTo>
                  <a:cubicBezTo>
                    <a:pt x="7" y="205"/>
                    <a:pt x="7" y="205"/>
                    <a:pt x="7" y="205"/>
                  </a:cubicBezTo>
                  <a:cubicBezTo>
                    <a:pt x="0" y="209"/>
                    <a:pt x="0" y="209"/>
                    <a:pt x="0" y="209"/>
                  </a:cubicBezTo>
                  <a:cubicBezTo>
                    <a:pt x="0" y="211"/>
                    <a:pt x="0" y="211"/>
                    <a:pt x="0" y="211"/>
                  </a:cubicBezTo>
                  <a:cubicBezTo>
                    <a:pt x="2" y="211"/>
                    <a:pt x="4" y="211"/>
                    <a:pt x="5" y="213"/>
                  </a:cubicBezTo>
                  <a:cubicBezTo>
                    <a:pt x="9" y="211"/>
                    <a:pt x="14" y="215"/>
                    <a:pt x="18" y="215"/>
                  </a:cubicBezTo>
                  <a:cubicBezTo>
                    <a:pt x="22" y="215"/>
                    <a:pt x="24" y="214"/>
                    <a:pt x="28" y="214"/>
                  </a:cubicBezTo>
                  <a:cubicBezTo>
                    <a:pt x="28" y="216"/>
                    <a:pt x="28" y="216"/>
                    <a:pt x="28" y="216"/>
                  </a:cubicBezTo>
                  <a:cubicBezTo>
                    <a:pt x="34" y="215"/>
                    <a:pt x="35" y="214"/>
                    <a:pt x="35" y="214"/>
                  </a:cubicBezTo>
                  <a:cubicBezTo>
                    <a:pt x="37" y="213"/>
                    <a:pt x="38" y="213"/>
                    <a:pt x="39" y="213"/>
                  </a:cubicBezTo>
                  <a:cubicBezTo>
                    <a:pt x="42" y="211"/>
                    <a:pt x="42" y="211"/>
                    <a:pt x="42" y="211"/>
                  </a:cubicBezTo>
                  <a:cubicBezTo>
                    <a:pt x="47" y="209"/>
                    <a:pt x="48" y="206"/>
                    <a:pt x="54" y="205"/>
                  </a:cubicBezTo>
                  <a:cubicBezTo>
                    <a:pt x="56" y="204"/>
                    <a:pt x="56" y="203"/>
                    <a:pt x="57" y="204"/>
                  </a:cubicBezTo>
                  <a:cubicBezTo>
                    <a:pt x="58" y="201"/>
                    <a:pt x="58" y="201"/>
                    <a:pt x="58" y="201"/>
                  </a:cubicBezTo>
                  <a:cubicBezTo>
                    <a:pt x="60" y="200"/>
                    <a:pt x="59" y="200"/>
                    <a:pt x="61" y="198"/>
                  </a:cubicBezTo>
                  <a:cubicBezTo>
                    <a:pt x="67" y="192"/>
                    <a:pt x="67" y="192"/>
                    <a:pt x="67" y="192"/>
                  </a:cubicBezTo>
                  <a:cubicBezTo>
                    <a:pt x="68" y="191"/>
                    <a:pt x="69" y="189"/>
                    <a:pt x="70" y="188"/>
                  </a:cubicBezTo>
                  <a:cubicBezTo>
                    <a:pt x="72" y="186"/>
                    <a:pt x="71" y="187"/>
                    <a:pt x="72" y="184"/>
                  </a:cubicBezTo>
                  <a:cubicBezTo>
                    <a:pt x="76" y="179"/>
                    <a:pt x="76" y="179"/>
                    <a:pt x="76" y="179"/>
                  </a:cubicBezTo>
                  <a:cubicBezTo>
                    <a:pt x="76" y="178"/>
                    <a:pt x="77" y="178"/>
                    <a:pt x="77" y="177"/>
                  </a:cubicBezTo>
                  <a:cubicBezTo>
                    <a:pt x="79" y="175"/>
                    <a:pt x="80" y="173"/>
                    <a:pt x="81" y="171"/>
                  </a:cubicBezTo>
                  <a:cubicBezTo>
                    <a:pt x="82" y="170"/>
                    <a:pt x="82" y="171"/>
                    <a:pt x="82" y="170"/>
                  </a:cubicBezTo>
                  <a:cubicBezTo>
                    <a:pt x="95" y="146"/>
                    <a:pt x="95" y="146"/>
                    <a:pt x="95" y="146"/>
                  </a:cubicBezTo>
                  <a:cubicBezTo>
                    <a:pt x="95" y="146"/>
                    <a:pt x="96" y="145"/>
                    <a:pt x="96" y="145"/>
                  </a:cubicBezTo>
                  <a:cubicBezTo>
                    <a:pt x="100" y="148"/>
                    <a:pt x="102" y="154"/>
                    <a:pt x="106" y="157"/>
                  </a:cubicBezTo>
                  <a:cubicBezTo>
                    <a:pt x="109" y="161"/>
                    <a:pt x="109" y="161"/>
                    <a:pt x="111" y="165"/>
                  </a:cubicBezTo>
                  <a:cubicBezTo>
                    <a:pt x="119" y="176"/>
                    <a:pt x="119" y="176"/>
                    <a:pt x="119" y="176"/>
                  </a:cubicBezTo>
                  <a:cubicBezTo>
                    <a:pt x="120" y="178"/>
                    <a:pt x="119" y="177"/>
                    <a:pt x="120" y="178"/>
                  </a:cubicBezTo>
                  <a:cubicBezTo>
                    <a:pt x="124" y="183"/>
                    <a:pt x="123" y="184"/>
                    <a:pt x="129" y="189"/>
                  </a:cubicBezTo>
                  <a:cubicBezTo>
                    <a:pt x="142" y="200"/>
                    <a:pt x="142" y="200"/>
                    <a:pt x="142" y="200"/>
                  </a:cubicBezTo>
                  <a:cubicBezTo>
                    <a:pt x="142" y="200"/>
                    <a:pt x="143" y="200"/>
                    <a:pt x="143" y="200"/>
                  </a:cubicBezTo>
                  <a:cubicBezTo>
                    <a:pt x="145" y="202"/>
                    <a:pt x="145" y="202"/>
                    <a:pt x="145" y="202"/>
                  </a:cubicBezTo>
                  <a:cubicBezTo>
                    <a:pt x="146" y="202"/>
                    <a:pt x="146" y="202"/>
                    <a:pt x="146" y="202"/>
                  </a:cubicBezTo>
                  <a:cubicBezTo>
                    <a:pt x="154" y="205"/>
                    <a:pt x="154" y="205"/>
                    <a:pt x="154" y="205"/>
                  </a:cubicBezTo>
                  <a:cubicBezTo>
                    <a:pt x="158" y="207"/>
                    <a:pt x="159" y="206"/>
                    <a:pt x="160" y="206"/>
                  </a:cubicBezTo>
                  <a:cubicBezTo>
                    <a:pt x="161" y="207"/>
                    <a:pt x="160" y="206"/>
                    <a:pt x="161" y="206"/>
                  </a:cubicBezTo>
                  <a:cubicBezTo>
                    <a:pt x="162" y="207"/>
                    <a:pt x="162" y="207"/>
                    <a:pt x="162" y="207"/>
                  </a:cubicBezTo>
                  <a:cubicBezTo>
                    <a:pt x="162" y="207"/>
                    <a:pt x="162" y="207"/>
                    <a:pt x="162" y="207"/>
                  </a:cubicBezTo>
                  <a:cubicBezTo>
                    <a:pt x="162" y="206"/>
                    <a:pt x="162" y="207"/>
                    <a:pt x="162" y="206"/>
                  </a:cubicBezTo>
                  <a:cubicBezTo>
                    <a:pt x="167" y="206"/>
                    <a:pt x="170" y="203"/>
                    <a:pt x="173" y="200"/>
                  </a:cubicBezTo>
                  <a:cubicBezTo>
                    <a:pt x="173" y="199"/>
                    <a:pt x="174" y="199"/>
                    <a:pt x="174" y="198"/>
                  </a:cubicBezTo>
                  <a:cubicBezTo>
                    <a:pt x="174" y="197"/>
                    <a:pt x="174" y="195"/>
                    <a:pt x="174" y="195"/>
                  </a:cubicBezTo>
                  <a:cubicBezTo>
                    <a:pt x="175" y="193"/>
                    <a:pt x="175" y="193"/>
                    <a:pt x="175" y="193"/>
                  </a:cubicBezTo>
                  <a:cubicBezTo>
                    <a:pt x="175" y="190"/>
                    <a:pt x="175" y="188"/>
                    <a:pt x="174" y="185"/>
                  </a:cubicBezTo>
                  <a:cubicBezTo>
                    <a:pt x="174" y="184"/>
                    <a:pt x="174" y="184"/>
                    <a:pt x="174" y="184"/>
                  </a:cubicBezTo>
                  <a:cubicBezTo>
                    <a:pt x="170" y="175"/>
                    <a:pt x="170" y="175"/>
                    <a:pt x="170" y="175"/>
                  </a:cubicBezTo>
                  <a:cubicBezTo>
                    <a:pt x="169" y="174"/>
                    <a:pt x="170" y="174"/>
                    <a:pt x="168" y="171"/>
                  </a:cubicBezTo>
                  <a:cubicBezTo>
                    <a:pt x="164" y="167"/>
                    <a:pt x="164" y="167"/>
                    <a:pt x="164" y="167"/>
                  </a:cubicBezTo>
                  <a:cubicBezTo>
                    <a:pt x="163" y="166"/>
                    <a:pt x="163" y="166"/>
                    <a:pt x="163" y="166"/>
                  </a:cubicBezTo>
                  <a:cubicBezTo>
                    <a:pt x="162" y="165"/>
                    <a:pt x="162" y="165"/>
                    <a:pt x="162" y="165"/>
                  </a:cubicBezTo>
                  <a:cubicBezTo>
                    <a:pt x="161" y="164"/>
                    <a:pt x="161" y="164"/>
                    <a:pt x="159" y="163"/>
                  </a:cubicBezTo>
                  <a:cubicBezTo>
                    <a:pt x="160" y="162"/>
                    <a:pt x="160" y="162"/>
                    <a:pt x="160" y="162"/>
                  </a:cubicBezTo>
                  <a:cubicBezTo>
                    <a:pt x="158" y="162"/>
                    <a:pt x="159" y="161"/>
                    <a:pt x="157" y="160"/>
                  </a:cubicBezTo>
                  <a:cubicBezTo>
                    <a:pt x="148" y="153"/>
                    <a:pt x="148" y="153"/>
                    <a:pt x="148" y="153"/>
                  </a:cubicBezTo>
                  <a:cubicBezTo>
                    <a:pt x="146" y="151"/>
                    <a:pt x="142" y="146"/>
                    <a:pt x="138" y="145"/>
                  </a:cubicBezTo>
                  <a:cubicBezTo>
                    <a:pt x="139" y="145"/>
                    <a:pt x="139" y="145"/>
                    <a:pt x="139" y="145"/>
                  </a:cubicBezTo>
                  <a:cubicBezTo>
                    <a:pt x="137" y="144"/>
                    <a:pt x="136" y="144"/>
                    <a:pt x="135" y="143"/>
                  </a:cubicBezTo>
                  <a:cubicBezTo>
                    <a:pt x="126" y="139"/>
                    <a:pt x="126" y="139"/>
                    <a:pt x="126" y="139"/>
                  </a:cubicBezTo>
                  <a:cubicBezTo>
                    <a:pt x="123" y="138"/>
                    <a:pt x="122" y="137"/>
                    <a:pt x="119" y="137"/>
                  </a:cubicBezTo>
                  <a:cubicBezTo>
                    <a:pt x="119" y="136"/>
                    <a:pt x="117" y="136"/>
                    <a:pt x="116" y="135"/>
                  </a:cubicBezTo>
                  <a:cubicBezTo>
                    <a:pt x="113" y="135"/>
                    <a:pt x="113" y="135"/>
                    <a:pt x="113" y="135"/>
                  </a:cubicBezTo>
                  <a:cubicBezTo>
                    <a:pt x="112" y="133"/>
                    <a:pt x="113" y="134"/>
                    <a:pt x="112" y="134"/>
                  </a:cubicBezTo>
                  <a:cubicBezTo>
                    <a:pt x="111" y="134"/>
                    <a:pt x="111" y="134"/>
                    <a:pt x="111" y="134"/>
                  </a:cubicBezTo>
                  <a:cubicBezTo>
                    <a:pt x="111" y="134"/>
                    <a:pt x="111" y="134"/>
                    <a:pt x="111" y="134"/>
                  </a:cubicBezTo>
                  <a:cubicBezTo>
                    <a:pt x="111" y="134"/>
                    <a:pt x="111" y="135"/>
                    <a:pt x="111" y="135"/>
                  </a:cubicBezTo>
                  <a:cubicBezTo>
                    <a:pt x="111" y="134"/>
                    <a:pt x="111" y="135"/>
                    <a:pt x="111" y="135"/>
                  </a:cubicBezTo>
                  <a:cubicBezTo>
                    <a:pt x="110" y="134"/>
                    <a:pt x="110" y="134"/>
                    <a:pt x="110" y="134"/>
                  </a:cubicBezTo>
                  <a:cubicBezTo>
                    <a:pt x="110" y="134"/>
                    <a:pt x="109" y="134"/>
                    <a:pt x="109" y="134"/>
                  </a:cubicBezTo>
                  <a:cubicBezTo>
                    <a:pt x="108" y="133"/>
                    <a:pt x="106" y="134"/>
                    <a:pt x="106" y="133"/>
                  </a:cubicBezTo>
                  <a:cubicBezTo>
                    <a:pt x="103" y="133"/>
                    <a:pt x="104" y="132"/>
                    <a:pt x="102" y="132"/>
                  </a:cubicBezTo>
                  <a:cubicBezTo>
                    <a:pt x="105" y="121"/>
                    <a:pt x="105" y="121"/>
                    <a:pt x="105" y="121"/>
                  </a:cubicBezTo>
                  <a:cubicBezTo>
                    <a:pt x="105" y="119"/>
                    <a:pt x="105" y="120"/>
                    <a:pt x="105" y="119"/>
                  </a:cubicBezTo>
                  <a:cubicBezTo>
                    <a:pt x="107" y="114"/>
                    <a:pt x="107" y="114"/>
                    <a:pt x="107" y="114"/>
                  </a:cubicBezTo>
                  <a:cubicBezTo>
                    <a:pt x="107" y="110"/>
                    <a:pt x="107" y="112"/>
                    <a:pt x="108" y="109"/>
                  </a:cubicBezTo>
                  <a:cubicBezTo>
                    <a:pt x="109" y="108"/>
                    <a:pt x="109" y="108"/>
                    <a:pt x="109" y="108"/>
                  </a:cubicBezTo>
                  <a:cubicBezTo>
                    <a:pt x="109" y="106"/>
                    <a:pt x="109" y="107"/>
                    <a:pt x="109" y="105"/>
                  </a:cubicBezTo>
                  <a:cubicBezTo>
                    <a:pt x="113" y="105"/>
                    <a:pt x="114" y="104"/>
                    <a:pt x="117" y="103"/>
                  </a:cubicBezTo>
                  <a:cubicBezTo>
                    <a:pt x="118" y="103"/>
                    <a:pt x="119" y="103"/>
                    <a:pt x="119" y="103"/>
                  </a:cubicBezTo>
                  <a:cubicBezTo>
                    <a:pt x="120" y="102"/>
                    <a:pt x="120" y="102"/>
                    <a:pt x="120" y="102"/>
                  </a:cubicBezTo>
                  <a:cubicBezTo>
                    <a:pt x="120" y="102"/>
                    <a:pt x="121" y="102"/>
                    <a:pt x="121" y="102"/>
                  </a:cubicBezTo>
                  <a:cubicBezTo>
                    <a:pt x="122" y="102"/>
                    <a:pt x="122" y="102"/>
                    <a:pt x="122" y="102"/>
                  </a:cubicBezTo>
                  <a:cubicBezTo>
                    <a:pt x="124" y="101"/>
                    <a:pt x="122" y="102"/>
                    <a:pt x="123" y="101"/>
                  </a:cubicBezTo>
                  <a:cubicBezTo>
                    <a:pt x="135" y="96"/>
                    <a:pt x="135" y="96"/>
                    <a:pt x="135" y="96"/>
                  </a:cubicBezTo>
                  <a:cubicBezTo>
                    <a:pt x="136" y="95"/>
                    <a:pt x="136" y="95"/>
                    <a:pt x="137" y="95"/>
                  </a:cubicBezTo>
                  <a:cubicBezTo>
                    <a:pt x="139" y="93"/>
                    <a:pt x="139" y="93"/>
                    <a:pt x="141" y="93"/>
                  </a:cubicBezTo>
                  <a:cubicBezTo>
                    <a:pt x="141" y="92"/>
                    <a:pt x="141" y="92"/>
                    <a:pt x="141" y="92"/>
                  </a:cubicBezTo>
                  <a:cubicBezTo>
                    <a:pt x="143" y="92"/>
                    <a:pt x="142" y="92"/>
                    <a:pt x="143" y="91"/>
                  </a:cubicBezTo>
                  <a:cubicBezTo>
                    <a:pt x="144" y="91"/>
                    <a:pt x="144" y="91"/>
                    <a:pt x="144" y="91"/>
                  </a:cubicBezTo>
                  <a:cubicBezTo>
                    <a:pt x="151" y="90"/>
                    <a:pt x="151" y="90"/>
                    <a:pt x="151" y="90"/>
                  </a:cubicBezTo>
                  <a:cubicBezTo>
                    <a:pt x="151" y="90"/>
                    <a:pt x="151" y="89"/>
                    <a:pt x="151" y="89"/>
                  </a:cubicBezTo>
                  <a:cubicBezTo>
                    <a:pt x="152" y="89"/>
                    <a:pt x="152" y="89"/>
                    <a:pt x="152" y="89"/>
                  </a:cubicBezTo>
                  <a:cubicBezTo>
                    <a:pt x="159" y="88"/>
                    <a:pt x="159" y="88"/>
                    <a:pt x="159" y="88"/>
                  </a:cubicBezTo>
                  <a:cubicBezTo>
                    <a:pt x="160" y="85"/>
                    <a:pt x="159" y="89"/>
                    <a:pt x="160" y="86"/>
                  </a:cubicBezTo>
                  <a:cubicBezTo>
                    <a:pt x="161" y="84"/>
                    <a:pt x="161" y="85"/>
                    <a:pt x="162" y="84"/>
                  </a:cubicBezTo>
                  <a:cubicBezTo>
                    <a:pt x="163" y="82"/>
                    <a:pt x="162" y="83"/>
                    <a:pt x="163" y="82"/>
                  </a:cubicBezTo>
                  <a:cubicBezTo>
                    <a:pt x="164" y="80"/>
                    <a:pt x="168" y="77"/>
                    <a:pt x="170" y="76"/>
                  </a:cubicBezTo>
                  <a:cubicBezTo>
                    <a:pt x="172" y="76"/>
                    <a:pt x="172" y="75"/>
                    <a:pt x="173" y="74"/>
                  </a:cubicBezTo>
                  <a:cubicBezTo>
                    <a:pt x="173" y="69"/>
                    <a:pt x="173" y="69"/>
                    <a:pt x="173" y="69"/>
                  </a:cubicBezTo>
                  <a:cubicBezTo>
                    <a:pt x="169" y="65"/>
                    <a:pt x="169" y="65"/>
                    <a:pt x="169" y="65"/>
                  </a:cubicBezTo>
                  <a:cubicBezTo>
                    <a:pt x="167" y="63"/>
                    <a:pt x="167" y="64"/>
                    <a:pt x="164" y="63"/>
                  </a:cubicBezTo>
                  <a:cubicBezTo>
                    <a:pt x="156" y="60"/>
                    <a:pt x="156" y="60"/>
                    <a:pt x="156" y="60"/>
                  </a:cubicBezTo>
                  <a:cubicBezTo>
                    <a:pt x="155" y="59"/>
                    <a:pt x="153" y="59"/>
                    <a:pt x="152" y="59"/>
                  </a:cubicBezTo>
                  <a:cubicBezTo>
                    <a:pt x="152" y="59"/>
                    <a:pt x="153" y="59"/>
                    <a:pt x="152" y="59"/>
                  </a:cubicBezTo>
                  <a:cubicBezTo>
                    <a:pt x="151" y="58"/>
                    <a:pt x="151" y="58"/>
                    <a:pt x="151" y="58"/>
                  </a:cubicBezTo>
                  <a:cubicBezTo>
                    <a:pt x="150" y="57"/>
                    <a:pt x="151" y="58"/>
                    <a:pt x="149" y="57"/>
                  </a:cubicBezTo>
                  <a:cubicBezTo>
                    <a:pt x="141" y="54"/>
                    <a:pt x="141" y="54"/>
                    <a:pt x="141" y="54"/>
                  </a:cubicBezTo>
                  <a:cubicBezTo>
                    <a:pt x="137" y="53"/>
                    <a:pt x="133" y="53"/>
                    <a:pt x="129" y="54"/>
                  </a:cubicBezTo>
                  <a:cubicBezTo>
                    <a:pt x="128" y="54"/>
                    <a:pt x="128" y="54"/>
                    <a:pt x="128" y="54"/>
                  </a:cubicBezTo>
                  <a:cubicBezTo>
                    <a:pt x="127" y="54"/>
                    <a:pt x="125" y="55"/>
                    <a:pt x="124" y="55"/>
                  </a:cubicBezTo>
                  <a:cubicBezTo>
                    <a:pt x="119" y="58"/>
                    <a:pt x="119" y="58"/>
                    <a:pt x="119" y="58"/>
                  </a:cubicBezTo>
                  <a:cubicBezTo>
                    <a:pt x="118" y="58"/>
                    <a:pt x="118" y="58"/>
                    <a:pt x="118" y="58"/>
                  </a:cubicBezTo>
                  <a:cubicBezTo>
                    <a:pt x="119" y="51"/>
                    <a:pt x="119" y="51"/>
                    <a:pt x="119" y="51"/>
                  </a:cubicBezTo>
                  <a:cubicBezTo>
                    <a:pt x="119" y="50"/>
                    <a:pt x="119" y="45"/>
                    <a:pt x="120" y="42"/>
                  </a:cubicBezTo>
                  <a:cubicBezTo>
                    <a:pt x="120" y="41"/>
                    <a:pt x="120" y="39"/>
                    <a:pt x="120" y="37"/>
                  </a:cubicBezTo>
                  <a:cubicBezTo>
                    <a:pt x="121" y="35"/>
                    <a:pt x="121" y="35"/>
                    <a:pt x="121" y="35"/>
                  </a:cubicBezTo>
                  <a:cubicBezTo>
                    <a:pt x="121" y="33"/>
                    <a:pt x="121" y="32"/>
                    <a:pt x="121" y="30"/>
                  </a:cubicBezTo>
                  <a:cubicBezTo>
                    <a:pt x="121" y="26"/>
                    <a:pt x="121" y="26"/>
                    <a:pt x="121" y="26"/>
                  </a:cubicBezTo>
                  <a:cubicBezTo>
                    <a:pt x="121" y="25"/>
                    <a:pt x="120" y="25"/>
                    <a:pt x="122" y="25"/>
                  </a:cubicBezTo>
                  <a:cubicBezTo>
                    <a:pt x="122" y="21"/>
                    <a:pt x="122" y="21"/>
                    <a:pt x="122" y="21"/>
                  </a:cubicBezTo>
                  <a:cubicBezTo>
                    <a:pt x="122" y="15"/>
                    <a:pt x="122" y="15"/>
                    <a:pt x="12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
              <a:extLst>
                <a:ext uri="{FF2B5EF4-FFF2-40B4-BE49-F238E27FC236}">
                  <a16:creationId xmlns:a16="http://schemas.microsoft.com/office/drawing/2014/main" id="{A4A55EAD-83E2-4F9D-A7E7-3FA6E81DAC74}"/>
                </a:ext>
              </a:extLst>
            </p:cNvPr>
            <p:cNvSpPr>
              <a:spLocks noEditPoints="1"/>
            </p:cNvSpPr>
            <p:nvPr/>
          </p:nvSpPr>
          <p:spPr bwMode="auto">
            <a:xfrm>
              <a:off x="4557534" y="4252643"/>
              <a:ext cx="242888" cy="369888"/>
            </a:xfrm>
            <a:custGeom>
              <a:avLst/>
              <a:gdLst>
                <a:gd name="T0" fmla="*/ 148 w 212"/>
                <a:gd name="T1" fmla="*/ 261 h 322"/>
                <a:gd name="T2" fmla="*/ 107 w 212"/>
                <a:gd name="T3" fmla="*/ 211 h 322"/>
                <a:gd name="T4" fmla="*/ 121 w 212"/>
                <a:gd name="T5" fmla="*/ 193 h 322"/>
                <a:gd name="T6" fmla="*/ 111 w 212"/>
                <a:gd name="T7" fmla="*/ 211 h 322"/>
                <a:gd name="T8" fmla="*/ 113 w 212"/>
                <a:gd name="T9" fmla="*/ 149 h 322"/>
                <a:gd name="T10" fmla="*/ 147 w 212"/>
                <a:gd name="T11" fmla="*/ 148 h 322"/>
                <a:gd name="T12" fmla="*/ 136 w 212"/>
                <a:gd name="T13" fmla="*/ 166 h 322"/>
                <a:gd name="T14" fmla="*/ 135 w 212"/>
                <a:gd name="T15" fmla="*/ 176 h 322"/>
                <a:gd name="T16" fmla="*/ 140 w 212"/>
                <a:gd name="T17" fmla="*/ 186 h 322"/>
                <a:gd name="T18" fmla="*/ 153 w 212"/>
                <a:gd name="T19" fmla="*/ 229 h 322"/>
                <a:gd name="T20" fmla="*/ 153 w 212"/>
                <a:gd name="T21" fmla="*/ 186 h 322"/>
                <a:gd name="T22" fmla="*/ 116 w 212"/>
                <a:gd name="T23" fmla="*/ 147 h 322"/>
                <a:gd name="T24" fmla="*/ 133 w 212"/>
                <a:gd name="T25" fmla="*/ 128 h 322"/>
                <a:gd name="T26" fmla="*/ 123 w 212"/>
                <a:gd name="T27" fmla="*/ 117 h 322"/>
                <a:gd name="T28" fmla="*/ 160 w 212"/>
                <a:gd name="T29" fmla="*/ 97 h 322"/>
                <a:gd name="T30" fmla="*/ 161 w 212"/>
                <a:gd name="T31" fmla="*/ 96 h 322"/>
                <a:gd name="T32" fmla="*/ 95 w 212"/>
                <a:gd name="T33" fmla="*/ 83 h 322"/>
                <a:gd name="T34" fmla="*/ 130 w 212"/>
                <a:gd name="T35" fmla="*/ 96 h 322"/>
                <a:gd name="T36" fmla="*/ 140 w 212"/>
                <a:gd name="T37" fmla="*/ 89 h 322"/>
                <a:gd name="T38" fmla="*/ 130 w 212"/>
                <a:gd name="T39" fmla="*/ 95 h 322"/>
                <a:gd name="T40" fmla="*/ 124 w 212"/>
                <a:gd name="T41" fmla="*/ 141 h 322"/>
                <a:gd name="T42" fmla="*/ 140 w 212"/>
                <a:gd name="T43" fmla="*/ 122 h 322"/>
                <a:gd name="T44" fmla="*/ 148 w 212"/>
                <a:gd name="T45" fmla="*/ 110 h 322"/>
                <a:gd name="T46" fmla="*/ 167 w 212"/>
                <a:gd name="T47" fmla="*/ 94 h 322"/>
                <a:gd name="T48" fmla="*/ 173 w 212"/>
                <a:gd name="T49" fmla="*/ 61 h 322"/>
                <a:gd name="T50" fmla="*/ 137 w 212"/>
                <a:gd name="T51" fmla="*/ 73 h 322"/>
                <a:gd name="T52" fmla="*/ 105 w 212"/>
                <a:gd name="T53" fmla="*/ 109 h 322"/>
                <a:gd name="T54" fmla="*/ 80 w 212"/>
                <a:gd name="T55" fmla="*/ 153 h 322"/>
                <a:gd name="T56" fmla="*/ 63 w 212"/>
                <a:gd name="T57" fmla="*/ 101 h 322"/>
                <a:gd name="T58" fmla="*/ 113 w 212"/>
                <a:gd name="T59" fmla="*/ 75 h 322"/>
                <a:gd name="T60" fmla="*/ 123 w 212"/>
                <a:gd name="T61" fmla="*/ 71 h 322"/>
                <a:gd name="T62" fmla="*/ 149 w 212"/>
                <a:gd name="T63" fmla="*/ 52 h 322"/>
                <a:gd name="T64" fmla="*/ 150 w 212"/>
                <a:gd name="T65" fmla="*/ 0 h 322"/>
                <a:gd name="T66" fmla="*/ 103 w 212"/>
                <a:gd name="T67" fmla="*/ 56 h 322"/>
                <a:gd name="T68" fmla="*/ 41 w 212"/>
                <a:gd name="T69" fmla="*/ 95 h 322"/>
                <a:gd name="T70" fmla="*/ 4 w 212"/>
                <a:gd name="T71" fmla="*/ 109 h 322"/>
                <a:gd name="T72" fmla="*/ 40 w 212"/>
                <a:gd name="T73" fmla="*/ 133 h 322"/>
                <a:gd name="T74" fmla="*/ 33 w 212"/>
                <a:gd name="T75" fmla="*/ 198 h 322"/>
                <a:gd name="T76" fmla="*/ 17 w 212"/>
                <a:gd name="T77" fmla="*/ 258 h 322"/>
                <a:gd name="T78" fmla="*/ 55 w 212"/>
                <a:gd name="T79" fmla="*/ 255 h 322"/>
                <a:gd name="T80" fmla="*/ 65 w 212"/>
                <a:gd name="T81" fmla="*/ 227 h 322"/>
                <a:gd name="T82" fmla="*/ 83 w 212"/>
                <a:gd name="T83" fmla="*/ 238 h 322"/>
                <a:gd name="T84" fmla="*/ 103 w 212"/>
                <a:gd name="T85" fmla="*/ 231 h 322"/>
                <a:gd name="T86" fmla="*/ 122 w 212"/>
                <a:gd name="T87" fmla="*/ 197 h 322"/>
                <a:gd name="T88" fmla="*/ 105 w 212"/>
                <a:gd name="T89" fmla="*/ 260 h 322"/>
                <a:gd name="T90" fmla="*/ 63 w 212"/>
                <a:gd name="T91" fmla="*/ 287 h 322"/>
                <a:gd name="T92" fmla="*/ 44 w 212"/>
                <a:gd name="T93" fmla="*/ 301 h 322"/>
                <a:gd name="T94" fmla="*/ 87 w 212"/>
                <a:gd name="T95" fmla="*/ 304 h 322"/>
                <a:gd name="T96" fmla="*/ 115 w 212"/>
                <a:gd name="T97" fmla="*/ 294 h 322"/>
                <a:gd name="T98" fmla="*/ 153 w 212"/>
                <a:gd name="T99" fmla="*/ 279 h 322"/>
                <a:gd name="T100" fmla="*/ 193 w 212"/>
                <a:gd name="T101" fmla="*/ 321 h 322"/>
                <a:gd name="T102" fmla="*/ 195 w 212"/>
                <a:gd name="T103" fmla="*/ 282 h 322"/>
                <a:gd name="T104" fmla="*/ 187 w 212"/>
                <a:gd name="T105" fmla="*/ 199 h 322"/>
                <a:gd name="T106" fmla="*/ 198 w 212"/>
                <a:gd name="T107" fmla="*/ 169 h 322"/>
                <a:gd name="T108" fmla="*/ 177 w 212"/>
                <a:gd name="T109" fmla="*/ 121 h 322"/>
                <a:gd name="T110" fmla="*/ 150 w 212"/>
                <a:gd name="T111" fmla="*/ 133 h 322"/>
                <a:gd name="T112" fmla="*/ 123 w 212"/>
                <a:gd name="T113" fmla="*/ 162 h 322"/>
                <a:gd name="T114" fmla="*/ 142 w 212"/>
                <a:gd name="T115" fmla="*/ 157 h 322"/>
                <a:gd name="T116" fmla="*/ 147 w 212"/>
                <a:gd name="T117" fmla="*/ 156 h 322"/>
                <a:gd name="T118" fmla="*/ 142 w 212"/>
                <a:gd name="T119" fmla="*/ 163 h 322"/>
                <a:gd name="T120" fmla="*/ 123 w 212"/>
                <a:gd name="T121" fmla="*/ 145 h 322"/>
                <a:gd name="T122" fmla="*/ 32 w 212"/>
                <a:gd name="T123" fmla="*/ 115 h 322"/>
                <a:gd name="T124" fmla="*/ 33 w 212"/>
                <a:gd name="T125" fmla="*/ 29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322">
                  <a:moveTo>
                    <a:pt x="160" y="287"/>
                  </a:moveTo>
                  <a:cubicBezTo>
                    <a:pt x="160" y="287"/>
                    <a:pt x="161" y="286"/>
                    <a:pt x="160" y="287"/>
                  </a:cubicBezTo>
                  <a:cubicBezTo>
                    <a:pt x="160" y="288"/>
                    <a:pt x="162" y="288"/>
                    <a:pt x="160" y="288"/>
                  </a:cubicBezTo>
                  <a:cubicBezTo>
                    <a:pt x="159" y="288"/>
                    <a:pt x="160" y="288"/>
                    <a:pt x="160" y="287"/>
                  </a:cubicBezTo>
                  <a:close/>
                  <a:moveTo>
                    <a:pt x="142" y="244"/>
                  </a:moveTo>
                  <a:cubicBezTo>
                    <a:pt x="143" y="242"/>
                    <a:pt x="145" y="240"/>
                    <a:pt x="147" y="241"/>
                  </a:cubicBezTo>
                  <a:cubicBezTo>
                    <a:pt x="149" y="243"/>
                    <a:pt x="149" y="243"/>
                    <a:pt x="149" y="243"/>
                  </a:cubicBezTo>
                  <a:cubicBezTo>
                    <a:pt x="149" y="244"/>
                    <a:pt x="149" y="243"/>
                    <a:pt x="150" y="244"/>
                  </a:cubicBezTo>
                  <a:cubicBezTo>
                    <a:pt x="152" y="248"/>
                    <a:pt x="152" y="248"/>
                    <a:pt x="152" y="248"/>
                  </a:cubicBezTo>
                  <a:cubicBezTo>
                    <a:pt x="155" y="254"/>
                    <a:pt x="154" y="260"/>
                    <a:pt x="151" y="262"/>
                  </a:cubicBezTo>
                  <a:cubicBezTo>
                    <a:pt x="151" y="262"/>
                    <a:pt x="151" y="262"/>
                    <a:pt x="151" y="262"/>
                  </a:cubicBezTo>
                  <a:cubicBezTo>
                    <a:pt x="149" y="261"/>
                    <a:pt x="149" y="261"/>
                    <a:pt x="149" y="261"/>
                  </a:cubicBezTo>
                  <a:cubicBezTo>
                    <a:pt x="148" y="261"/>
                    <a:pt x="148" y="261"/>
                    <a:pt x="148" y="261"/>
                  </a:cubicBezTo>
                  <a:cubicBezTo>
                    <a:pt x="146" y="260"/>
                    <a:pt x="147" y="261"/>
                    <a:pt x="142" y="260"/>
                  </a:cubicBezTo>
                  <a:cubicBezTo>
                    <a:pt x="141" y="260"/>
                    <a:pt x="141" y="260"/>
                    <a:pt x="141" y="260"/>
                  </a:cubicBezTo>
                  <a:cubicBezTo>
                    <a:pt x="140" y="260"/>
                    <a:pt x="141" y="259"/>
                    <a:pt x="140" y="260"/>
                  </a:cubicBezTo>
                  <a:cubicBezTo>
                    <a:pt x="140" y="260"/>
                    <a:pt x="139" y="259"/>
                    <a:pt x="139" y="259"/>
                  </a:cubicBezTo>
                  <a:cubicBezTo>
                    <a:pt x="139" y="257"/>
                    <a:pt x="139" y="257"/>
                    <a:pt x="139" y="257"/>
                  </a:cubicBezTo>
                  <a:cubicBezTo>
                    <a:pt x="141" y="258"/>
                    <a:pt x="138" y="256"/>
                    <a:pt x="140" y="257"/>
                  </a:cubicBezTo>
                  <a:cubicBezTo>
                    <a:pt x="142" y="253"/>
                    <a:pt x="142" y="253"/>
                    <a:pt x="142" y="253"/>
                  </a:cubicBezTo>
                  <a:cubicBezTo>
                    <a:pt x="144" y="248"/>
                    <a:pt x="146" y="249"/>
                    <a:pt x="142" y="244"/>
                  </a:cubicBezTo>
                  <a:close/>
                  <a:moveTo>
                    <a:pt x="108" y="216"/>
                  </a:moveTo>
                  <a:cubicBezTo>
                    <a:pt x="108" y="218"/>
                    <a:pt x="108" y="218"/>
                    <a:pt x="108" y="218"/>
                  </a:cubicBezTo>
                  <a:cubicBezTo>
                    <a:pt x="107" y="216"/>
                    <a:pt x="107" y="217"/>
                    <a:pt x="108" y="216"/>
                  </a:cubicBezTo>
                  <a:close/>
                  <a:moveTo>
                    <a:pt x="106" y="214"/>
                  </a:moveTo>
                  <a:cubicBezTo>
                    <a:pt x="106" y="212"/>
                    <a:pt x="107" y="212"/>
                    <a:pt x="107" y="211"/>
                  </a:cubicBezTo>
                  <a:cubicBezTo>
                    <a:pt x="107" y="211"/>
                    <a:pt x="109" y="212"/>
                    <a:pt x="106" y="214"/>
                  </a:cubicBezTo>
                  <a:close/>
                  <a:moveTo>
                    <a:pt x="123" y="195"/>
                  </a:moveTo>
                  <a:cubicBezTo>
                    <a:pt x="123" y="196"/>
                    <a:pt x="123" y="196"/>
                    <a:pt x="124" y="197"/>
                  </a:cubicBezTo>
                  <a:cubicBezTo>
                    <a:pt x="122" y="197"/>
                    <a:pt x="122" y="197"/>
                    <a:pt x="122" y="197"/>
                  </a:cubicBezTo>
                  <a:cubicBezTo>
                    <a:pt x="123" y="195"/>
                    <a:pt x="123" y="195"/>
                    <a:pt x="123" y="195"/>
                  </a:cubicBezTo>
                  <a:close/>
                  <a:moveTo>
                    <a:pt x="108" y="216"/>
                  </a:moveTo>
                  <a:cubicBezTo>
                    <a:pt x="109" y="216"/>
                    <a:pt x="109" y="216"/>
                    <a:pt x="109" y="216"/>
                  </a:cubicBezTo>
                  <a:cubicBezTo>
                    <a:pt x="109" y="215"/>
                    <a:pt x="109" y="215"/>
                    <a:pt x="110" y="213"/>
                  </a:cubicBezTo>
                  <a:cubicBezTo>
                    <a:pt x="111" y="212"/>
                    <a:pt x="110" y="213"/>
                    <a:pt x="111" y="212"/>
                  </a:cubicBezTo>
                  <a:cubicBezTo>
                    <a:pt x="111" y="211"/>
                    <a:pt x="111" y="212"/>
                    <a:pt x="111" y="211"/>
                  </a:cubicBezTo>
                  <a:cubicBezTo>
                    <a:pt x="116" y="202"/>
                    <a:pt x="116" y="202"/>
                    <a:pt x="116" y="202"/>
                  </a:cubicBezTo>
                  <a:cubicBezTo>
                    <a:pt x="118" y="199"/>
                    <a:pt x="120" y="198"/>
                    <a:pt x="120" y="197"/>
                  </a:cubicBezTo>
                  <a:cubicBezTo>
                    <a:pt x="120" y="195"/>
                    <a:pt x="120" y="194"/>
                    <a:pt x="121" y="193"/>
                  </a:cubicBezTo>
                  <a:cubicBezTo>
                    <a:pt x="123" y="191"/>
                    <a:pt x="123" y="193"/>
                    <a:pt x="123" y="190"/>
                  </a:cubicBezTo>
                  <a:cubicBezTo>
                    <a:pt x="118" y="193"/>
                    <a:pt x="120" y="195"/>
                    <a:pt x="117" y="196"/>
                  </a:cubicBezTo>
                  <a:cubicBezTo>
                    <a:pt x="115" y="196"/>
                    <a:pt x="116" y="196"/>
                    <a:pt x="113" y="198"/>
                  </a:cubicBezTo>
                  <a:cubicBezTo>
                    <a:pt x="112" y="202"/>
                    <a:pt x="112" y="202"/>
                    <a:pt x="112" y="202"/>
                  </a:cubicBezTo>
                  <a:cubicBezTo>
                    <a:pt x="110" y="203"/>
                    <a:pt x="113" y="201"/>
                    <a:pt x="111" y="202"/>
                  </a:cubicBezTo>
                  <a:cubicBezTo>
                    <a:pt x="111" y="202"/>
                    <a:pt x="111" y="203"/>
                    <a:pt x="111" y="203"/>
                  </a:cubicBezTo>
                  <a:cubicBezTo>
                    <a:pt x="110" y="204"/>
                    <a:pt x="110" y="204"/>
                    <a:pt x="110" y="204"/>
                  </a:cubicBezTo>
                  <a:cubicBezTo>
                    <a:pt x="109" y="206"/>
                    <a:pt x="110" y="206"/>
                    <a:pt x="109" y="207"/>
                  </a:cubicBezTo>
                  <a:cubicBezTo>
                    <a:pt x="109" y="208"/>
                    <a:pt x="109" y="208"/>
                    <a:pt x="109" y="208"/>
                  </a:cubicBezTo>
                  <a:cubicBezTo>
                    <a:pt x="109" y="209"/>
                    <a:pt x="109" y="207"/>
                    <a:pt x="109" y="209"/>
                  </a:cubicBezTo>
                  <a:cubicBezTo>
                    <a:pt x="108" y="208"/>
                    <a:pt x="108" y="208"/>
                    <a:pt x="108" y="208"/>
                  </a:cubicBezTo>
                  <a:cubicBezTo>
                    <a:pt x="108" y="210"/>
                    <a:pt x="108" y="210"/>
                    <a:pt x="111" y="209"/>
                  </a:cubicBezTo>
                  <a:cubicBezTo>
                    <a:pt x="111" y="211"/>
                    <a:pt x="111" y="211"/>
                    <a:pt x="111" y="211"/>
                  </a:cubicBezTo>
                  <a:cubicBezTo>
                    <a:pt x="109" y="213"/>
                    <a:pt x="108" y="214"/>
                    <a:pt x="108" y="216"/>
                  </a:cubicBezTo>
                  <a:close/>
                  <a:moveTo>
                    <a:pt x="112" y="150"/>
                  </a:moveTo>
                  <a:cubicBezTo>
                    <a:pt x="112" y="151"/>
                    <a:pt x="112" y="151"/>
                    <a:pt x="112" y="151"/>
                  </a:cubicBezTo>
                  <a:cubicBezTo>
                    <a:pt x="112" y="151"/>
                    <a:pt x="112" y="151"/>
                    <a:pt x="112" y="151"/>
                  </a:cubicBezTo>
                  <a:cubicBezTo>
                    <a:pt x="112" y="150"/>
                    <a:pt x="112" y="150"/>
                    <a:pt x="112" y="150"/>
                  </a:cubicBezTo>
                  <a:close/>
                  <a:moveTo>
                    <a:pt x="150" y="150"/>
                  </a:moveTo>
                  <a:cubicBezTo>
                    <a:pt x="150" y="149"/>
                    <a:pt x="150" y="150"/>
                    <a:pt x="151" y="149"/>
                  </a:cubicBezTo>
                  <a:cubicBezTo>
                    <a:pt x="150" y="150"/>
                    <a:pt x="150" y="150"/>
                    <a:pt x="150" y="150"/>
                  </a:cubicBezTo>
                  <a:close/>
                  <a:moveTo>
                    <a:pt x="113" y="149"/>
                  </a:moveTo>
                  <a:cubicBezTo>
                    <a:pt x="112" y="150"/>
                    <a:pt x="113" y="149"/>
                    <a:pt x="111" y="149"/>
                  </a:cubicBezTo>
                  <a:cubicBezTo>
                    <a:pt x="112" y="150"/>
                    <a:pt x="111" y="149"/>
                    <a:pt x="112" y="150"/>
                  </a:cubicBezTo>
                  <a:cubicBezTo>
                    <a:pt x="113" y="150"/>
                    <a:pt x="113" y="150"/>
                    <a:pt x="113" y="150"/>
                  </a:cubicBezTo>
                  <a:lnTo>
                    <a:pt x="113" y="149"/>
                  </a:lnTo>
                  <a:close/>
                  <a:moveTo>
                    <a:pt x="113" y="149"/>
                  </a:moveTo>
                  <a:cubicBezTo>
                    <a:pt x="113" y="147"/>
                    <a:pt x="113" y="147"/>
                    <a:pt x="113" y="147"/>
                  </a:cubicBezTo>
                  <a:cubicBezTo>
                    <a:pt x="114" y="148"/>
                    <a:pt x="114" y="148"/>
                    <a:pt x="114" y="149"/>
                  </a:cubicBezTo>
                  <a:cubicBezTo>
                    <a:pt x="113" y="149"/>
                    <a:pt x="113" y="149"/>
                    <a:pt x="113" y="149"/>
                  </a:cubicBezTo>
                  <a:close/>
                  <a:moveTo>
                    <a:pt x="150" y="150"/>
                  </a:moveTo>
                  <a:cubicBezTo>
                    <a:pt x="149" y="149"/>
                    <a:pt x="149" y="149"/>
                    <a:pt x="149" y="149"/>
                  </a:cubicBezTo>
                  <a:cubicBezTo>
                    <a:pt x="148" y="151"/>
                    <a:pt x="150" y="150"/>
                    <a:pt x="147" y="150"/>
                  </a:cubicBezTo>
                  <a:cubicBezTo>
                    <a:pt x="147" y="152"/>
                    <a:pt x="147" y="152"/>
                    <a:pt x="147" y="152"/>
                  </a:cubicBezTo>
                  <a:cubicBezTo>
                    <a:pt x="145" y="152"/>
                    <a:pt x="145" y="152"/>
                    <a:pt x="145" y="152"/>
                  </a:cubicBezTo>
                  <a:cubicBezTo>
                    <a:pt x="145" y="151"/>
                    <a:pt x="145" y="151"/>
                    <a:pt x="145" y="150"/>
                  </a:cubicBezTo>
                  <a:cubicBezTo>
                    <a:pt x="146" y="152"/>
                    <a:pt x="146" y="151"/>
                    <a:pt x="146" y="151"/>
                  </a:cubicBezTo>
                  <a:cubicBezTo>
                    <a:pt x="146" y="150"/>
                    <a:pt x="145" y="151"/>
                    <a:pt x="146" y="149"/>
                  </a:cubicBezTo>
                  <a:cubicBezTo>
                    <a:pt x="147" y="148"/>
                    <a:pt x="147" y="148"/>
                    <a:pt x="147" y="148"/>
                  </a:cubicBezTo>
                  <a:cubicBezTo>
                    <a:pt x="149" y="146"/>
                    <a:pt x="149" y="148"/>
                    <a:pt x="149" y="145"/>
                  </a:cubicBezTo>
                  <a:cubicBezTo>
                    <a:pt x="145" y="145"/>
                    <a:pt x="148" y="148"/>
                    <a:pt x="143" y="149"/>
                  </a:cubicBezTo>
                  <a:cubicBezTo>
                    <a:pt x="142" y="151"/>
                    <a:pt x="142" y="151"/>
                    <a:pt x="142" y="151"/>
                  </a:cubicBezTo>
                  <a:cubicBezTo>
                    <a:pt x="142" y="152"/>
                    <a:pt x="142" y="152"/>
                    <a:pt x="142" y="152"/>
                  </a:cubicBezTo>
                  <a:cubicBezTo>
                    <a:pt x="140" y="155"/>
                    <a:pt x="140" y="155"/>
                    <a:pt x="140" y="155"/>
                  </a:cubicBezTo>
                  <a:cubicBezTo>
                    <a:pt x="140" y="155"/>
                    <a:pt x="140" y="155"/>
                    <a:pt x="140" y="155"/>
                  </a:cubicBezTo>
                  <a:cubicBezTo>
                    <a:pt x="139" y="157"/>
                    <a:pt x="139" y="157"/>
                    <a:pt x="139" y="157"/>
                  </a:cubicBezTo>
                  <a:cubicBezTo>
                    <a:pt x="136" y="160"/>
                    <a:pt x="138" y="159"/>
                    <a:pt x="136" y="162"/>
                  </a:cubicBezTo>
                  <a:cubicBezTo>
                    <a:pt x="136" y="162"/>
                    <a:pt x="136" y="162"/>
                    <a:pt x="136" y="162"/>
                  </a:cubicBezTo>
                  <a:cubicBezTo>
                    <a:pt x="136" y="162"/>
                    <a:pt x="137" y="162"/>
                    <a:pt x="137" y="162"/>
                  </a:cubicBezTo>
                  <a:cubicBezTo>
                    <a:pt x="138" y="164"/>
                    <a:pt x="138" y="164"/>
                    <a:pt x="138" y="164"/>
                  </a:cubicBezTo>
                  <a:cubicBezTo>
                    <a:pt x="137" y="165"/>
                    <a:pt x="137" y="166"/>
                    <a:pt x="135" y="165"/>
                  </a:cubicBezTo>
                  <a:cubicBezTo>
                    <a:pt x="135" y="167"/>
                    <a:pt x="135" y="166"/>
                    <a:pt x="136" y="166"/>
                  </a:cubicBezTo>
                  <a:cubicBezTo>
                    <a:pt x="136" y="168"/>
                    <a:pt x="136" y="167"/>
                    <a:pt x="136" y="168"/>
                  </a:cubicBezTo>
                  <a:cubicBezTo>
                    <a:pt x="134" y="171"/>
                    <a:pt x="134" y="171"/>
                    <a:pt x="134" y="171"/>
                  </a:cubicBezTo>
                  <a:cubicBezTo>
                    <a:pt x="132" y="171"/>
                    <a:pt x="134" y="171"/>
                    <a:pt x="132" y="171"/>
                  </a:cubicBezTo>
                  <a:cubicBezTo>
                    <a:pt x="132" y="172"/>
                    <a:pt x="132" y="173"/>
                    <a:pt x="131" y="174"/>
                  </a:cubicBezTo>
                  <a:cubicBezTo>
                    <a:pt x="131" y="177"/>
                    <a:pt x="131" y="177"/>
                    <a:pt x="131" y="177"/>
                  </a:cubicBezTo>
                  <a:cubicBezTo>
                    <a:pt x="129" y="178"/>
                    <a:pt x="129" y="178"/>
                    <a:pt x="129" y="180"/>
                  </a:cubicBezTo>
                  <a:cubicBezTo>
                    <a:pt x="130" y="180"/>
                    <a:pt x="129" y="180"/>
                    <a:pt x="131" y="180"/>
                  </a:cubicBezTo>
                  <a:cubicBezTo>
                    <a:pt x="132" y="179"/>
                    <a:pt x="130" y="179"/>
                    <a:pt x="132" y="179"/>
                  </a:cubicBezTo>
                  <a:cubicBezTo>
                    <a:pt x="131" y="181"/>
                    <a:pt x="132" y="181"/>
                    <a:pt x="133" y="181"/>
                  </a:cubicBezTo>
                  <a:cubicBezTo>
                    <a:pt x="132" y="175"/>
                    <a:pt x="133" y="179"/>
                    <a:pt x="133" y="175"/>
                  </a:cubicBezTo>
                  <a:cubicBezTo>
                    <a:pt x="135" y="174"/>
                    <a:pt x="135" y="174"/>
                    <a:pt x="135" y="174"/>
                  </a:cubicBezTo>
                  <a:cubicBezTo>
                    <a:pt x="135" y="175"/>
                    <a:pt x="135" y="174"/>
                    <a:pt x="135" y="175"/>
                  </a:cubicBezTo>
                  <a:cubicBezTo>
                    <a:pt x="135" y="175"/>
                    <a:pt x="135" y="176"/>
                    <a:pt x="135" y="176"/>
                  </a:cubicBezTo>
                  <a:cubicBezTo>
                    <a:pt x="137" y="174"/>
                    <a:pt x="137" y="174"/>
                    <a:pt x="137" y="174"/>
                  </a:cubicBezTo>
                  <a:cubicBezTo>
                    <a:pt x="138" y="173"/>
                    <a:pt x="136" y="174"/>
                    <a:pt x="138" y="174"/>
                  </a:cubicBezTo>
                  <a:cubicBezTo>
                    <a:pt x="138" y="173"/>
                    <a:pt x="138" y="173"/>
                    <a:pt x="138" y="173"/>
                  </a:cubicBezTo>
                  <a:cubicBezTo>
                    <a:pt x="137" y="172"/>
                    <a:pt x="136" y="172"/>
                    <a:pt x="138" y="168"/>
                  </a:cubicBezTo>
                  <a:cubicBezTo>
                    <a:pt x="139" y="167"/>
                    <a:pt x="139" y="167"/>
                    <a:pt x="139" y="167"/>
                  </a:cubicBezTo>
                  <a:cubicBezTo>
                    <a:pt x="139" y="167"/>
                    <a:pt x="139" y="167"/>
                    <a:pt x="139" y="167"/>
                  </a:cubicBezTo>
                  <a:cubicBezTo>
                    <a:pt x="140" y="167"/>
                    <a:pt x="140" y="167"/>
                    <a:pt x="140" y="167"/>
                  </a:cubicBezTo>
                  <a:cubicBezTo>
                    <a:pt x="140" y="168"/>
                    <a:pt x="140" y="168"/>
                    <a:pt x="140" y="169"/>
                  </a:cubicBezTo>
                  <a:cubicBezTo>
                    <a:pt x="138" y="171"/>
                    <a:pt x="138" y="171"/>
                    <a:pt x="138" y="171"/>
                  </a:cubicBezTo>
                  <a:cubicBezTo>
                    <a:pt x="138" y="172"/>
                    <a:pt x="138" y="172"/>
                    <a:pt x="139" y="173"/>
                  </a:cubicBezTo>
                  <a:cubicBezTo>
                    <a:pt x="136" y="177"/>
                    <a:pt x="137" y="178"/>
                    <a:pt x="135" y="179"/>
                  </a:cubicBezTo>
                  <a:cubicBezTo>
                    <a:pt x="135" y="182"/>
                    <a:pt x="135" y="182"/>
                    <a:pt x="135" y="182"/>
                  </a:cubicBezTo>
                  <a:cubicBezTo>
                    <a:pt x="137" y="184"/>
                    <a:pt x="137" y="182"/>
                    <a:pt x="140" y="186"/>
                  </a:cubicBezTo>
                  <a:cubicBezTo>
                    <a:pt x="142" y="188"/>
                    <a:pt x="144" y="191"/>
                    <a:pt x="145" y="190"/>
                  </a:cubicBezTo>
                  <a:cubicBezTo>
                    <a:pt x="145" y="192"/>
                    <a:pt x="146" y="196"/>
                    <a:pt x="147" y="197"/>
                  </a:cubicBezTo>
                  <a:cubicBezTo>
                    <a:pt x="146" y="200"/>
                    <a:pt x="147" y="198"/>
                    <a:pt x="147" y="204"/>
                  </a:cubicBezTo>
                  <a:cubicBezTo>
                    <a:pt x="147" y="210"/>
                    <a:pt x="147" y="206"/>
                    <a:pt x="147" y="209"/>
                  </a:cubicBezTo>
                  <a:cubicBezTo>
                    <a:pt x="148" y="213"/>
                    <a:pt x="148" y="218"/>
                    <a:pt x="148" y="219"/>
                  </a:cubicBezTo>
                  <a:cubicBezTo>
                    <a:pt x="149" y="224"/>
                    <a:pt x="149" y="224"/>
                    <a:pt x="149" y="224"/>
                  </a:cubicBezTo>
                  <a:cubicBezTo>
                    <a:pt x="150" y="225"/>
                    <a:pt x="150" y="225"/>
                    <a:pt x="150" y="227"/>
                  </a:cubicBezTo>
                  <a:cubicBezTo>
                    <a:pt x="150" y="228"/>
                    <a:pt x="148" y="239"/>
                    <a:pt x="148" y="238"/>
                  </a:cubicBezTo>
                  <a:cubicBezTo>
                    <a:pt x="148" y="238"/>
                    <a:pt x="147" y="238"/>
                    <a:pt x="147" y="238"/>
                  </a:cubicBezTo>
                  <a:cubicBezTo>
                    <a:pt x="150" y="240"/>
                    <a:pt x="151" y="243"/>
                    <a:pt x="153" y="243"/>
                  </a:cubicBezTo>
                  <a:cubicBezTo>
                    <a:pt x="154" y="241"/>
                    <a:pt x="153" y="243"/>
                    <a:pt x="153" y="240"/>
                  </a:cubicBezTo>
                  <a:cubicBezTo>
                    <a:pt x="153" y="239"/>
                    <a:pt x="153" y="237"/>
                    <a:pt x="153" y="236"/>
                  </a:cubicBezTo>
                  <a:cubicBezTo>
                    <a:pt x="152" y="234"/>
                    <a:pt x="151" y="232"/>
                    <a:pt x="153" y="229"/>
                  </a:cubicBezTo>
                  <a:cubicBezTo>
                    <a:pt x="152" y="229"/>
                    <a:pt x="151" y="227"/>
                    <a:pt x="151" y="226"/>
                  </a:cubicBezTo>
                  <a:cubicBezTo>
                    <a:pt x="151" y="223"/>
                    <a:pt x="152" y="223"/>
                    <a:pt x="151" y="221"/>
                  </a:cubicBezTo>
                  <a:cubicBezTo>
                    <a:pt x="152" y="222"/>
                    <a:pt x="152" y="221"/>
                    <a:pt x="152" y="222"/>
                  </a:cubicBezTo>
                  <a:cubicBezTo>
                    <a:pt x="152" y="217"/>
                    <a:pt x="152" y="217"/>
                    <a:pt x="152" y="217"/>
                  </a:cubicBezTo>
                  <a:cubicBezTo>
                    <a:pt x="151" y="218"/>
                    <a:pt x="152" y="217"/>
                    <a:pt x="151" y="218"/>
                  </a:cubicBezTo>
                  <a:cubicBezTo>
                    <a:pt x="151" y="215"/>
                    <a:pt x="151" y="216"/>
                    <a:pt x="151" y="214"/>
                  </a:cubicBezTo>
                  <a:cubicBezTo>
                    <a:pt x="152" y="216"/>
                    <a:pt x="152" y="216"/>
                    <a:pt x="152" y="216"/>
                  </a:cubicBezTo>
                  <a:cubicBezTo>
                    <a:pt x="153" y="212"/>
                    <a:pt x="153" y="212"/>
                    <a:pt x="153" y="212"/>
                  </a:cubicBezTo>
                  <a:cubicBezTo>
                    <a:pt x="153" y="211"/>
                    <a:pt x="153" y="212"/>
                    <a:pt x="153" y="211"/>
                  </a:cubicBezTo>
                  <a:cubicBezTo>
                    <a:pt x="154" y="202"/>
                    <a:pt x="153" y="193"/>
                    <a:pt x="153" y="193"/>
                  </a:cubicBezTo>
                  <a:cubicBezTo>
                    <a:pt x="153" y="191"/>
                    <a:pt x="154" y="193"/>
                    <a:pt x="153" y="187"/>
                  </a:cubicBezTo>
                  <a:cubicBezTo>
                    <a:pt x="153" y="187"/>
                    <a:pt x="153" y="187"/>
                    <a:pt x="153" y="187"/>
                  </a:cubicBezTo>
                  <a:cubicBezTo>
                    <a:pt x="153" y="187"/>
                    <a:pt x="153" y="186"/>
                    <a:pt x="153" y="186"/>
                  </a:cubicBezTo>
                  <a:cubicBezTo>
                    <a:pt x="153" y="186"/>
                    <a:pt x="153" y="186"/>
                    <a:pt x="153" y="186"/>
                  </a:cubicBezTo>
                  <a:cubicBezTo>
                    <a:pt x="153" y="184"/>
                    <a:pt x="153" y="184"/>
                    <a:pt x="153" y="184"/>
                  </a:cubicBezTo>
                  <a:cubicBezTo>
                    <a:pt x="152" y="182"/>
                    <a:pt x="152" y="183"/>
                    <a:pt x="152" y="183"/>
                  </a:cubicBezTo>
                  <a:cubicBezTo>
                    <a:pt x="152" y="183"/>
                    <a:pt x="152" y="183"/>
                    <a:pt x="152" y="183"/>
                  </a:cubicBezTo>
                  <a:cubicBezTo>
                    <a:pt x="151" y="181"/>
                    <a:pt x="151" y="181"/>
                    <a:pt x="151" y="181"/>
                  </a:cubicBezTo>
                  <a:cubicBezTo>
                    <a:pt x="153" y="181"/>
                    <a:pt x="153" y="181"/>
                    <a:pt x="153" y="181"/>
                  </a:cubicBezTo>
                  <a:cubicBezTo>
                    <a:pt x="152" y="178"/>
                    <a:pt x="152" y="169"/>
                    <a:pt x="153" y="165"/>
                  </a:cubicBezTo>
                  <a:cubicBezTo>
                    <a:pt x="153" y="160"/>
                    <a:pt x="152" y="161"/>
                    <a:pt x="151" y="158"/>
                  </a:cubicBezTo>
                  <a:cubicBezTo>
                    <a:pt x="151" y="157"/>
                    <a:pt x="151" y="154"/>
                    <a:pt x="151" y="152"/>
                  </a:cubicBezTo>
                  <a:cubicBezTo>
                    <a:pt x="150" y="150"/>
                    <a:pt x="150" y="150"/>
                    <a:pt x="150" y="150"/>
                  </a:cubicBezTo>
                  <a:close/>
                  <a:moveTo>
                    <a:pt x="116" y="147"/>
                  </a:moveTo>
                  <a:cubicBezTo>
                    <a:pt x="118" y="144"/>
                    <a:pt x="118" y="143"/>
                    <a:pt x="120" y="144"/>
                  </a:cubicBezTo>
                  <a:cubicBezTo>
                    <a:pt x="116" y="147"/>
                    <a:pt x="116" y="147"/>
                    <a:pt x="116" y="147"/>
                  </a:cubicBezTo>
                  <a:close/>
                  <a:moveTo>
                    <a:pt x="120" y="143"/>
                  </a:moveTo>
                  <a:cubicBezTo>
                    <a:pt x="120" y="143"/>
                    <a:pt x="121" y="143"/>
                    <a:pt x="121" y="142"/>
                  </a:cubicBezTo>
                  <a:cubicBezTo>
                    <a:pt x="121" y="142"/>
                    <a:pt x="120" y="142"/>
                    <a:pt x="120" y="143"/>
                  </a:cubicBezTo>
                  <a:close/>
                  <a:moveTo>
                    <a:pt x="124" y="138"/>
                  </a:moveTo>
                  <a:cubicBezTo>
                    <a:pt x="124" y="140"/>
                    <a:pt x="124" y="140"/>
                    <a:pt x="124" y="140"/>
                  </a:cubicBezTo>
                  <a:cubicBezTo>
                    <a:pt x="123" y="140"/>
                    <a:pt x="122" y="141"/>
                    <a:pt x="122" y="141"/>
                  </a:cubicBezTo>
                  <a:cubicBezTo>
                    <a:pt x="122" y="141"/>
                    <a:pt x="121" y="142"/>
                    <a:pt x="122" y="140"/>
                  </a:cubicBezTo>
                  <a:cubicBezTo>
                    <a:pt x="123" y="139"/>
                    <a:pt x="123" y="139"/>
                    <a:pt x="124" y="138"/>
                  </a:cubicBezTo>
                  <a:close/>
                  <a:moveTo>
                    <a:pt x="124" y="138"/>
                  </a:moveTo>
                  <a:cubicBezTo>
                    <a:pt x="125" y="138"/>
                    <a:pt x="125" y="139"/>
                    <a:pt x="124" y="137"/>
                  </a:cubicBezTo>
                  <a:cubicBezTo>
                    <a:pt x="124" y="138"/>
                    <a:pt x="124" y="137"/>
                    <a:pt x="124" y="138"/>
                  </a:cubicBezTo>
                  <a:close/>
                  <a:moveTo>
                    <a:pt x="134" y="127"/>
                  </a:moveTo>
                  <a:cubicBezTo>
                    <a:pt x="134" y="129"/>
                    <a:pt x="135" y="128"/>
                    <a:pt x="133" y="128"/>
                  </a:cubicBezTo>
                  <a:cubicBezTo>
                    <a:pt x="134" y="127"/>
                    <a:pt x="133" y="127"/>
                    <a:pt x="134" y="127"/>
                  </a:cubicBezTo>
                  <a:close/>
                  <a:moveTo>
                    <a:pt x="135" y="127"/>
                  </a:moveTo>
                  <a:cubicBezTo>
                    <a:pt x="136" y="126"/>
                    <a:pt x="136" y="126"/>
                    <a:pt x="136" y="126"/>
                  </a:cubicBezTo>
                  <a:cubicBezTo>
                    <a:pt x="136" y="126"/>
                    <a:pt x="136" y="125"/>
                    <a:pt x="136" y="125"/>
                  </a:cubicBezTo>
                  <a:cubicBezTo>
                    <a:pt x="136" y="125"/>
                    <a:pt x="137" y="125"/>
                    <a:pt x="137" y="125"/>
                  </a:cubicBezTo>
                  <a:cubicBezTo>
                    <a:pt x="139" y="122"/>
                    <a:pt x="139" y="122"/>
                    <a:pt x="139" y="122"/>
                  </a:cubicBezTo>
                  <a:cubicBezTo>
                    <a:pt x="139" y="122"/>
                    <a:pt x="139" y="122"/>
                    <a:pt x="139" y="121"/>
                  </a:cubicBezTo>
                  <a:cubicBezTo>
                    <a:pt x="136" y="122"/>
                    <a:pt x="137" y="123"/>
                    <a:pt x="136" y="124"/>
                  </a:cubicBezTo>
                  <a:cubicBezTo>
                    <a:pt x="134" y="125"/>
                    <a:pt x="134" y="125"/>
                    <a:pt x="134" y="125"/>
                  </a:cubicBezTo>
                  <a:cubicBezTo>
                    <a:pt x="134" y="126"/>
                    <a:pt x="134" y="125"/>
                    <a:pt x="134" y="127"/>
                  </a:cubicBezTo>
                  <a:cubicBezTo>
                    <a:pt x="135" y="127"/>
                    <a:pt x="135" y="127"/>
                    <a:pt x="135" y="127"/>
                  </a:cubicBezTo>
                  <a:close/>
                  <a:moveTo>
                    <a:pt x="123" y="115"/>
                  </a:moveTo>
                  <a:cubicBezTo>
                    <a:pt x="123" y="117"/>
                    <a:pt x="123" y="117"/>
                    <a:pt x="123" y="117"/>
                  </a:cubicBezTo>
                  <a:cubicBezTo>
                    <a:pt x="121" y="117"/>
                    <a:pt x="121" y="117"/>
                    <a:pt x="121" y="117"/>
                  </a:cubicBezTo>
                  <a:cubicBezTo>
                    <a:pt x="122" y="116"/>
                    <a:pt x="122" y="116"/>
                    <a:pt x="122" y="115"/>
                  </a:cubicBezTo>
                  <a:lnTo>
                    <a:pt x="123" y="115"/>
                  </a:lnTo>
                  <a:close/>
                  <a:moveTo>
                    <a:pt x="123" y="115"/>
                  </a:moveTo>
                  <a:cubicBezTo>
                    <a:pt x="124" y="115"/>
                    <a:pt x="124" y="115"/>
                    <a:pt x="124" y="115"/>
                  </a:cubicBezTo>
                  <a:cubicBezTo>
                    <a:pt x="124" y="113"/>
                    <a:pt x="124" y="114"/>
                    <a:pt x="123" y="114"/>
                  </a:cubicBezTo>
                  <a:cubicBezTo>
                    <a:pt x="123" y="115"/>
                    <a:pt x="123" y="115"/>
                    <a:pt x="123" y="115"/>
                  </a:cubicBezTo>
                  <a:close/>
                  <a:moveTo>
                    <a:pt x="155" y="101"/>
                  </a:moveTo>
                  <a:cubicBezTo>
                    <a:pt x="155" y="100"/>
                    <a:pt x="155" y="100"/>
                    <a:pt x="155" y="100"/>
                  </a:cubicBezTo>
                  <a:cubicBezTo>
                    <a:pt x="158" y="99"/>
                    <a:pt x="155" y="99"/>
                    <a:pt x="156" y="100"/>
                  </a:cubicBezTo>
                  <a:cubicBezTo>
                    <a:pt x="156" y="101"/>
                    <a:pt x="157" y="101"/>
                    <a:pt x="155" y="101"/>
                  </a:cubicBezTo>
                  <a:close/>
                  <a:moveTo>
                    <a:pt x="161" y="96"/>
                  </a:moveTo>
                  <a:cubicBezTo>
                    <a:pt x="160" y="97"/>
                    <a:pt x="160" y="97"/>
                    <a:pt x="160" y="97"/>
                  </a:cubicBezTo>
                  <a:cubicBezTo>
                    <a:pt x="160" y="95"/>
                    <a:pt x="160" y="95"/>
                    <a:pt x="160" y="95"/>
                  </a:cubicBezTo>
                  <a:cubicBezTo>
                    <a:pt x="161" y="96"/>
                    <a:pt x="161" y="96"/>
                    <a:pt x="161" y="96"/>
                  </a:cubicBezTo>
                  <a:close/>
                  <a:moveTo>
                    <a:pt x="65" y="97"/>
                  </a:moveTo>
                  <a:cubicBezTo>
                    <a:pt x="65" y="97"/>
                    <a:pt x="65" y="97"/>
                    <a:pt x="66" y="97"/>
                  </a:cubicBezTo>
                  <a:cubicBezTo>
                    <a:pt x="67" y="96"/>
                    <a:pt x="67" y="96"/>
                    <a:pt x="67" y="96"/>
                  </a:cubicBezTo>
                  <a:cubicBezTo>
                    <a:pt x="68" y="96"/>
                    <a:pt x="66" y="96"/>
                    <a:pt x="68" y="96"/>
                  </a:cubicBezTo>
                  <a:cubicBezTo>
                    <a:pt x="66" y="98"/>
                    <a:pt x="66" y="98"/>
                    <a:pt x="65" y="97"/>
                  </a:cubicBezTo>
                  <a:close/>
                  <a:moveTo>
                    <a:pt x="72" y="95"/>
                  </a:moveTo>
                  <a:cubicBezTo>
                    <a:pt x="72" y="94"/>
                    <a:pt x="73" y="96"/>
                    <a:pt x="72" y="95"/>
                  </a:cubicBezTo>
                  <a:close/>
                  <a:moveTo>
                    <a:pt x="161" y="96"/>
                  </a:moveTo>
                  <a:cubicBezTo>
                    <a:pt x="161" y="95"/>
                    <a:pt x="161" y="97"/>
                    <a:pt x="162" y="95"/>
                  </a:cubicBezTo>
                  <a:cubicBezTo>
                    <a:pt x="163" y="93"/>
                    <a:pt x="162" y="94"/>
                    <a:pt x="162" y="94"/>
                  </a:cubicBezTo>
                  <a:cubicBezTo>
                    <a:pt x="160" y="95"/>
                    <a:pt x="161" y="92"/>
                    <a:pt x="161" y="96"/>
                  </a:cubicBezTo>
                  <a:close/>
                  <a:moveTo>
                    <a:pt x="88" y="89"/>
                  </a:moveTo>
                  <a:cubicBezTo>
                    <a:pt x="86" y="88"/>
                    <a:pt x="87" y="89"/>
                    <a:pt x="87" y="88"/>
                  </a:cubicBezTo>
                  <a:cubicBezTo>
                    <a:pt x="86" y="88"/>
                    <a:pt x="87" y="89"/>
                    <a:pt x="86" y="88"/>
                  </a:cubicBezTo>
                  <a:cubicBezTo>
                    <a:pt x="88" y="88"/>
                    <a:pt x="88" y="88"/>
                    <a:pt x="88" y="88"/>
                  </a:cubicBezTo>
                  <a:cubicBezTo>
                    <a:pt x="88" y="89"/>
                    <a:pt x="88" y="89"/>
                    <a:pt x="88" y="89"/>
                  </a:cubicBezTo>
                  <a:close/>
                  <a:moveTo>
                    <a:pt x="176" y="84"/>
                  </a:moveTo>
                  <a:cubicBezTo>
                    <a:pt x="176" y="83"/>
                    <a:pt x="176" y="84"/>
                    <a:pt x="176" y="84"/>
                  </a:cubicBezTo>
                  <a:cubicBezTo>
                    <a:pt x="177" y="83"/>
                    <a:pt x="177" y="83"/>
                    <a:pt x="177" y="83"/>
                  </a:cubicBezTo>
                  <a:cubicBezTo>
                    <a:pt x="177" y="85"/>
                    <a:pt x="177" y="84"/>
                    <a:pt x="176" y="86"/>
                  </a:cubicBezTo>
                  <a:cubicBezTo>
                    <a:pt x="176" y="85"/>
                    <a:pt x="176" y="86"/>
                    <a:pt x="176" y="84"/>
                  </a:cubicBezTo>
                  <a:close/>
                  <a:moveTo>
                    <a:pt x="95" y="83"/>
                  </a:moveTo>
                  <a:cubicBezTo>
                    <a:pt x="96" y="82"/>
                    <a:pt x="96" y="83"/>
                    <a:pt x="96" y="83"/>
                  </a:cubicBezTo>
                  <a:cubicBezTo>
                    <a:pt x="95" y="83"/>
                    <a:pt x="95" y="83"/>
                    <a:pt x="95" y="83"/>
                  </a:cubicBezTo>
                  <a:close/>
                  <a:moveTo>
                    <a:pt x="132" y="83"/>
                  </a:moveTo>
                  <a:cubicBezTo>
                    <a:pt x="134" y="82"/>
                    <a:pt x="133" y="83"/>
                    <a:pt x="134" y="82"/>
                  </a:cubicBezTo>
                  <a:cubicBezTo>
                    <a:pt x="136" y="82"/>
                    <a:pt x="136" y="82"/>
                    <a:pt x="136" y="82"/>
                  </a:cubicBezTo>
                  <a:cubicBezTo>
                    <a:pt x="134" y="84"/>
                    <a:pt x="134" y="84"/>
                    <a:pt x="134" y="84"/>
                  </a:cubicBezTo>
                  <a:cubicBezTo>
                    <a:pt x="134" y="85"/>
                    <a:pt x="134" y="84"/>
                    <a:pt x="132" y="87"/>
                  </a:cubicBezTo>
                  <a:cubicBezTo>
                    <a:pt x="131" y="86"/>
                    <a:pt x="131" y="86"/>
                    <a:pt x="131" y="86"/>
                  </a:cubicBezTo>
                  <a:cubicBezTo>
                    <a:pt x="131" y="86"/>
                    <a:pt x="132" y="87"/>
                    <a:pt x="131" y="85"/>
                  </a:cubicBezTo>
                  <a:cubicBezTo>
                    <a:pt x="131" y="83"/>
                    <a:pt x="131" y="84"/>
                    <a:pt x="131" y="84"/>
                  </a:cubicBezTo>
                  <a:cubicBezTo>
                    <a:pt x="132" y="83"/>
                    <a:pt x="132" y="83"/>
                    <a:pt x="132" y="83"/>
                  </a:cubicBezTo>
                  <a:close/>
                  <a:moveTo>
                    <a:pt x="142" y="77"/>
                  </a:moveTo>
                  <a:cubicBezTo>
                    <a:pt x="141" y="76"/>
                    <a:pt x="142" y="77"/>
                    <a:pt x="142" y="77"/>
                  </a:cubicBezTo>
                  <a:cubicBezTo>
                    <a:pt x="142" y="78"/>
                    <a:pt x="142" y="77"/>
                    <a:pt x="142" y="77"/>
                  </a:cubicBezTo>
                  <a:close/>
                  <a:moveTo>
                    <a:pt x="130" y="96"/>
                  </a:moveTo>
                  <a:cubicBezTo>
                    <a:pt x="127" y="95"/>
                    <a:pt x="130" y="97"/>
                    <a:pt x="126" y="98"/>
                  </a:cubicBezTo>
                  <a:cubicBezTo>
                    <a:pt x="126" y="100"/>
                    <a:pt x="126" y="100"/>
                    <a:pt x="126" y="100"/>
                  </a:cubicBezTo>
                  <a:cubicBezTo>
                    <a:pt x="125" y="101"/>
                    <a:pt x="125" y="101"/>
                    <a:pt x="125" y="103"/>
                  </a:cubicBezTo>
                  <a:cubicBezTo>
                    <a:pt x="122" y="102"/>
                    <a:pt x="122" y="107"/>
                    <a:pt x="119" y="110"/>
                  </a:cubicBezTo>
                  <a:cubicBezTo>
                    <a:pt x="119" y="112"/>
                    <a:pt x="119" y="112"/>
                    <a:pt x="119" y="112"/>
                  </a:cubicBezTo>
                  <a:cubicBezTo>
                    <a:pt x="121" y="111"/>
                    <a:pt x="119" y="113"/>
                    <a:pt x="121" y="111"/>
                  </a:cubicBezTo>
                  <a:cubicBezTo>
                    <a:pt x="123" y="109"/>
                    <a:pt x="122" y="109"/>
                    <a:pt x="124" y="109"/>
                  </a:cubicBezTo>
                  <a:cubicBezTo>
                    <a:pt x="124" y="106"/>
                    <a:pt x="125" y="105"/>
                    <a:pt x="125" y="102"/>
                  </a:cubicBezTo>
                  <a:cubicBezTo>
                    <a:pt x="128" y="101"/>
                    <a:pt x="127" y="102"/>
                    <a:pt x="127" y="100"/>
                  </a:cubicBezTo>
                  <a:cubicBezTo>
                    <a:pt x="131" y="99"/>
                    <a:pt x="130" y="96"/>
                    <a:pt x="134" y="94"/>
                  </a:cubicBezTo>
                  <a:cubicBezTo>
                    <a:pt x="135" y="93"/>
                    <a:pt x="135" y="93"/>
                    <a:pt x="135" y="93"/>
                  </a:cubicBezTo>
                  <a:cubicBezTo>
                    <a:pt x="137" y="92"/>
                    <a:pt x="136" y="94"/>
                    <a:pt x="137" y="93"/>
                  </a:cubicBezTo>
                  <a:cubicBezTo>
                    <a:pt x="140" y="91"/>
                    <a:pt x="137" y="90"/>
                    <a:pt x="140" y="89"/>
                  </a:cubicBezTo>
                  <a:cubicBezTo>
                    <a:pt x="140" y="88"/>
                    <a:pt x="140" y="88"/>
                    <a:pt x="140" y="88"/>
                  </a:cubicBezTo>
                  <a:cubicBezTo>
                    <a:pt x="141" y="88"/>
                    <a:pt x="141" y="88"/>
                    <a:pt x="141" y="89"/>
                  </a:cubicBezTo>
                  <a:cubicBezTo>
                    <a:pt x="141" y="88"/>
                    <a:pt x="141" y="88"/>
                    <a:pt x="142" y="87"/>
                  </a:cubicBezTo>
                  <a:cubicBezTo>
                    <a:pt x="143" y="84"/>
                    <a:pt x="145" y="85"/>
                    <a:pt x="146" y="81"/>
                  </a:cubicBezTo>
                  <a:cubicBezTo>
                    <a:pt x="150" y="81"/>
                    <a:pt x="150" y="77"/>
                    <a:pt x="153" y="76"/>
                  </a:cubicBezTo>
                  <a:cubicBezTo>
                    <a:pt x="152" y="75"/>
                    <a:pt x="152" y="75"/>
                    <a:pt x="152" y="75"/>
                  </a:cubicBezTo>
                  <a:cubicBezTo>
                    <a:pt x="151" y="77"/>
                    <a:pt x="151" y="76"/>
                    <a:pt x="148" y="78"/>
                  </a:cubicBezTo>
                  <a:cubicBezTo>
                    <a:pt x="146" y="80"/>
                    <a:pt x="147" y="79"/>
                    <a:pt x="145" y="80"/>
                  </a:cubicBezTo>
                  <a:cubicBezTo>
                    <a:pt x="140" y="85"/>
                    <a:pt x="140" y="85"/>
                    <a:pt x="140" y="85"/>
                  </a:cubicBezTo>
                  <a:cubicBezTo>
                    <a:pt x="138" y="86"/>
                    <a:pt x="139" y="85"/>
                    <a:pt x="137" y="88"/>
                  </a:cubicBezTo>
                  <a:cubicBezTo>
                    <a:pt x="133" y="92"/>
                    <a:pt x="134" y="89"/>
                    <a:pt x="133" y="91"/>
                  </a:cubicBezTo>
                  <a:cubicBezTo>
                    <a:pt x="131" y="94"/>
                    <a:pt x="131" y="94"/>
                    <a:pt x="131" y="94"/>
                  </a:cubicBezTo>
                  <a:cubicBezTo>
                    <a:pt x="130" y="94"/>
                    <a:pt x="130" y="94"/>
                    <a:pt x="130" y="95"/>
                  </a:cubicBezTo>
                  <a:cubicBezTo>
                    <a:pt x="130" y="95"/>
                    <a:pt x="130" y="94"/>
                    <a:pt x="130" y="96"/>
                  </a:cubicBezTo>
                  <a:close/>
                  <a:moveTo>
                    <a:pt x="118" y="72"/>
                  </a:moveTo>
                  <a:cubicBezTo>
                    <a:pt x="118" y="71"/>
                    <a:pt x="119" y="69"/>
                    <a:pt x="121" y="71"/>
                  </a:cubicBezTo>
                  <a:cubicBezTo>
                    <a:pt x="120" y="71"/>
                    <a:pt x="119" y="71"/>
                    <a:pt x="119" y="71"/>
                  </a:cubicBezTo>
                  <a:cubicBezTo>
                    <a:pt x="119" y="72"/>
                    <a:pt x="119" y="72"/>
                    <a:pt x="118" y="72"/>
                  </a:cubicBezTo>
                  <a:close/>
                  <a:moveTo>
                    <a:pt x="112" y="151"/>
                  </a:moveTo>
                  <a:cubicBezTo>
                    <a:pt x="114" y="151"/>
                    <a:pt x="114" y="151"/>
                    <a:pt x="114" y="151"/>
                  </a:cubicBezTo>
                  <a:cubicBezTo>
                    <a:pt x="115" y="150"/>
                    <a:pt x="114" y="151"/>
                    <a:pt x="115" y="149"/>
                  </a:cubicBezTo>
                  <a:cubicBezTo>
                    <a:pt x="120" y="146"/>
                    <a:pt x="120" y="146"/>
                    <a:pt x="120" y="146"/>
                  </a:cubicBezTo>
                  <a:cubicBezTo>
                    <a:pt x="120" y="146"/>
                    <a:pt x="119" y="146"/>
                    <a:pt x="121" y="145"/>
                  </a:cubicBezTo>
                  <a:cubicBezTo>
                    <a:pt x="121" y="145"/>
                    <a:pt x="121" y="145"/>
                    <a:pt x="121" y="145"/>
                  </a:cubicBezTo>
                  <a:cubicBezTo>
                    <a:pt x="124" y="141"/>
                    <a:pt x="124" y="141"/>
                    <a:pt x="124" y="141"/>
                  </a:cubicBezTo>
                  <a:cubicBezTo>
                    <a:pt x="124" y="141"/>
                    <a:pt x="124" y="141"/>
                    <a:pt x="124" y="141"/>
                  </a:cubicBezTo>
                  <a:cubicBezTo>
                    <a:pt x="125" y="141"/>
                    <a:pt x="125" y="141"/>
                    <a:pt x="125" y="141"/>
                  </a:cubicBezTo>
                  <a:cubicBezTo>
                    <a:pt x="125" y="141"/>
                    <a:pt x="125" y="141"/>
                    <a:pt x="125" y="140"/>
                  </a:cubicBezTo>
                  <a:cubicBezTo>
                    <a:pt x="128" y="138"/>
                    <a:pt x="128" y="138"/>
                    <a:pt x="128" y="138"/>
                  </a:cubicBezTo>
                  <a:cubicBezTo>
                    <a:pt x="129" y="136"/>
                    <a:pt x="129" y="137"/>
                    <a:pt x="129" y="135"/>
                  </a:cubicBezTo>
                  <a:cubicBezTo>
                    <a:pt x="129" y="134"/>
                    <a:pt x="130" y="134"/>
                    <a:pt x="131" y="133"/>
                  </a:cubicBezTo>
                  <a:cubicBezTo>
                    <a:pt x="133" y="131"/>
                    <a:pt x="133" y="131"/>
                    <a:pt x="133" y="131"/>
                  </a:cubicBezTo>
                  <a:cubicBezTo>
                    <a:pt x="132" y="130"/>
                    <a:pt x="132" y="131"/>
                    <a:pt x="132" y="128"/>
                  </a:cubicBezTo>
                  <a:cubicBezTo>
                    <a:pt x="133" y="129"/>
                    <a:pt x="133" y="129"/>
                    <a:pt x="134" y="130"/>
                  </a:cubicBezTo>
                  <a:cubicBezTo>
                    <a:pt x="136" y="128"/>
                    <a:pt x="134" y="129"/>
                    <a:pt x="136" y="128"/>
                  </a:cubicBezTo>
                  <a:cubicBezTo>
                    <a:pt x="135" y="127"/>
                    <a:pt x="135" y="127"/>
                    <a:pt x="135" y="127"/>
                  </a:cubicBezTo>
                  <a:cubicBezTo>
                    <a:pt x="137" y="127"/>
                    <a:pt x="136" y="128"/>
                    <a:pt x="138" y="127"/>
                  </a:cubicBezTo>
                  <a:cubicBezTo>
                    <a:pt x="142" y="123"/>
                    <a:pt x="138" y="125"/>
                    <a:pt x="140" y="122"/>
                  </a:cubicBezTo>
                  <a:cubicBezTo>
                    <a:pt x="140" y="122"/>
                    <a:pt x="140" y="122"/>
                    <a:pt x="140" y="122"/>
                  </a:cubicBezTo>
                  <a:cubicBezTo>
                    <a:pt x="139" y="121"/>
                    <a:pt x="139" y="121"/>
                    <a:pt x="139" y="121"/>
                  </a:cubicBezTo>
                  <a:cubicBezTo>
                    <a:pt x="139" y="121"/>
                    <a:pt x="139" y="121"/>
                    <a:pt x="139" y="121"/>
                  </a:cubicBezTo>
                  <a:cubicBezTo>
                    <a:pt x="139" y="118"/>
                    <a:pt x="139" y="122"/>
                    <a:pt x="140" y="118"/>
                  </a:cubicBezTo>
                  <a:cubicBezTo>
                    <a:pt x="140" y="119"/>
                    <a:pt x="140" y="119"/>
                    <a:pt x="140" y="119"/>
                  </a:cubicBezTo>
                  <a:cubicBezTo>
                    <a:pt x="141" y="117"/>
                    <a:pt x="141" y="118"/>
                    <a:pt x="143" y="116"/>
                  </a:cubicBezTo>
                  <a:cubicBezTo>
                    <a:pt x="145" y="113"/>
                    <a:pt x="143" y="114"/>
                    <a:pt x="143" y="114"/>
                  </a:cubicBezTo>
                  <a:cubicBezTo>
                    <a:pt x="142" y="116"/>
                    <a:pt x="142" y="116"/>
                    <a:pt x="142" y="116"/>
                  </a:cubicBezTo>
                  <a:cubicBezTo>
                    <a:pt x="142" y="116"/>
                    <a:pt x="141" y="115"/>
                    <a:pt x="141" y="114"/>
                  </a:cubicBezTo>
                  <a:cubicBezTo>
                    <a:pt x="142" y="113"/>
                    <a:pt x="141" y="113"/>
                    <a:pt x="143" y="113"/>
                  </a:cubicBezTo>
                  <a:cubicBezTo>
                    <a:pt x="142" y="113"/>
                    <a:pt x="141" y="111"/>
                    <a:pt x="145" y="110"/>
                  </a:cubicBezTo>
                  <a:cubicBezTo>
                    <a:pt x="146" y="111"/>
                    <a:pt x="146" y="111"/>
                    <a:pt x="145" y="112"/>
                  </a:cubicBezTo>
                  <a:cubicBezTo>
                    <a:pt x="146" y="113"/>
                    <a:pt x="146" y="113"/>
                    <a:pt x="146" y="113"/>
                  </a:cubicBezTo>
                  <a:cubicBezTo>
                    <a:pt x="146" y="111"/>
                    <a:pt x="147" y="112"/>
                    <a:pt x="148" y="110"/>
                  </a:cubicBezTo>
                  <a:cubicBezTo>
                    <a:pt x="146" y="110"/>
                    <a:pt x="147" y="111"/>
                    <a:pt x="145" y="110"/>
                  </a:cubicBezTo>
                  <a:cubicBezTo>
                    <a:pt x="145" y="107"/>
                    <a:pt x="150" y="106"/>
                    <a:pt x="152" y="102"/>
                  </a:cubicBezTo>
                  <a:cubicBezTo>
                    <a:pt x="152" y="101"/>
                    <a:pt x="152" y="102"/>
                    <a:pt x="152" y="101"/>
                  </a:cubicBezTo>
                  <a:cubicBezTo>
                    <a:pt x="155" y="101"/>
                    <a:pt x="155" y="101"/>
                    <a:pt x="155" y="101"/>
                  </a:cubicBezTo>
                  <a:cubicBezTo>
                    <a:pt x="155" y="102"/>
                    <a:pt x="155" y="102"/>
                    <a:pt x="155" y="102"/>
                  </a:cubicBezTo>
                  <a:cubicBezTo>
                    <a:pt x="154" y="102"/>
                    <a:pt x="154" y="102"/>
                    <a:pt x="154" y="102"/>
                  </a:cubicBezTo>
                  <a:cubicBezTo>
                    <a:pt x="154" y="103"/>
                    <a:pt x="154" y="103"/>
                    <a:pt x="154" y="103"/>
                  </a:cubicBezTo>
                  <a:cubicBezTo>
                    <a:pt x="156" y="103"/>
                    <a:pt x="156" y="103"/>
                    <a:pt x="156" y="103"/>
                  </a:cubicBezTo>
                  <a:cubicBezTo>
                    <a:pt x="157" y="100"/>
                    <a:pt x="157" y="101"/>
                    <a:pt x="159" y="99"/>
                  </a:cubicBezTo>
                  <a:cubicBezTo>
                    <a:pt x="163" y="96"/>
                    <a:pt x="163" y="96"/>
                    <a:pt x="163" y="96"/>
                  </a:cubicBezTo>
                  <a:cubicBezTo>
                    <a:pt x="164" y="95"/>
                    <a:pt x="163" y="96"/>
                    <a:pt x="165" y="94"/>
                  </a:cubicBezTo>
                  <a:cubicBezTo>
                    <a:pt x="166" y="93"/>
                    <a:pt x="168" y="91"/>
                    <a:pt x="170" y="90"/>
                  </a:cubicBezTo>
                  <a:cubicBezTo>
                    <a:pt x="170" y="91"/>
                    <a:pt x="168" y="93"/>
                    <a:pt x="167" y="94"/>
                  </a:cubicBezTo>
                  <a:cubicBezTo>
                    <a:pt x="166" y="95"/>
                    <a:pt x="166" y="95"/>
                    <a:pt x="166" y="95"/>
                  </a:cubicBezTo>
                  <a:cubicBezTo>
                    <a:pt x="168" y="96"/>
                    <a:pt x="168" y="96"/>
                    <a:pt x="168" y="96"/>
                  </a:cubicBezTo>
                  <a:cubicBezTo>
                    <a:pt x="168" y="95"/>
                    <a:pt x="168" y="95"/>
                    <a:pt x="169" y="94"/>
                  </a:cubicBezTo>
                  <a:cubicBezTo>
                    <a:pt x="178" y="87"/>
                    <a:pt x="178" y="87"/>
                    <a:pt x="178" y="87"/>
                  </a:cubicBezTo>
                  <a:cubicBezTo>
                    <a:pt x="179" y="85"/>
                    <a:pt x="180" y="85"/>
                    <a:pt x="180" y="82"/>
                  </a:cubicBezTo>
                  <a:cubicBezTo>
                    <a:pt x="182" y="80"/>
                    <a:pt x="182" y="80"/>
                    <a:pt x="182" y="80"/>
                  </a:cubicBezTo>
                  <a:cubicBezTo>
                    <a:pt x="181" y="79"/>
                    <a:pt x="181" y="79"/>
                    <a:pt x="180" y="79"/>
                  </a:cubicBezTo>
                  <a:cubicBezTo>
                    <a:pt x="180" y="81"/>
                    <a:pt x="180" y="81"/>
                    <a:pt x="180" y="81"/>
                  </a:cubicBezTo>
                  <a:cubicBezTo>
                    <a:pt x="178" y="81"/>
                    <a:pt x="178" y="81"/>
                    <a:pt x="178" y="81"/>
                  </a:cubicBezTo>
                  <a:cubicBezTo>
                    <a:pt x="179" y="79"/>
                    <a:pt x="180" y="76"/>
                    <a:pt x="179" y="73"/>
                  </a:cubicBezTo>
                  <a:cubicBezTo>
                    <a:pt x="178" y="71"/>
                    <a:pt x="178" y="71"/>
                    <a:pt x="178" y="71"/>
                  </a:cubicBezTo>
                  <a:cubicBezTo>
                    <a:pt x="176" y="68"/>
                    <a:pt x="173" y="69"/>
                    <a:pt x="173" y="64"/>
                  </a:cubicBezTo>
                  <a:cubicBezTo>
                    <a:pt x="173" y="64"/>
                    <a:pt x="173" y="62"/>
                    <a:pt x="173" y="61"/>
                  </a:cubicBezTo>
                  <a:cubicBezTo>
                    <a:pt x="171" y="61"/>
                    <a:pt x="172" y="61"/>
                    <a:pt x="170" y="60"/>
                  </a:cubicBezTo>
                  <a:cubicBezTo>
                    <a:pt x="169" y="60"/>
                    <a:pt x="171" y="60"/>
                    <a:pt x="169" y="60"/>
                  </a:cubicBezTo>
                  <a:cubicBezTo>
                    <a:pt x="168" y="60"/>
                    <a:pt x="165" y="63"/>
                    <a:pt x="163" y="64"/>
                  </a:cubicBezTo>
                  <a:cubicBezTo>
                    <a:pt x="157" y="63"/>
                    <a:pt x="157" y="63"/>
                    <a:pt x="157" y="63"/>
                  </a:cubicBezTo>
                  <a:cubicBezTo>
                    <a:pt x="157" y="61"/>
                    <a:pt x="155" y="63"/>
                    <a:pt x="154" y="63"/>
                  </a:cubicBezTo>
                  <a:cubicBezTo>
                    <a:pt x="146" y="67"/>
                    <a:pt x="146" y="67"/>
                    <a:pt x="146" y="67"/>
                  </a:cubicBezTo>
                  <a:cubicBezTo>
                    <a:pt x="145" y="68"/>
                    <a:pt x="146" y="67"/>
                    <a:pt x="145" y="68"/>
                  </a:cubicBezTo>
                  <a:cubicBezTo>
                    <a:pt x="142" y="69"/>
                    <a:pt x="142" y="69"/>
                    <a:pt x="142" y="69"/>
                  </a:cubicBezTo>
                  <a:cubicBezTo>
                    <a:pt x="141" y="70"/>
                    <a:pt x="140" y="70"/>
                    <a:pt x="139" y="72"/>
                  </a:cubicBezTo>
                  <a:cubicBezTo>
                    <a:pt x="138" y="72"/>
                    <a:pt x="138" y="72"/>
                    <a:pt x="138" y="72"/>
                  </a:cubicBezTo>
                  <a:cubicBezTo>
                    <a:pt x="138" y="72"/>
                    <a:pt x="138" y="73"/>
                    <a:pt x="138" y="73"/>
                  </a:cubicBezTo>
                  <a:cubicBezTo>
                    <a:pt x="138" y="73"/>
                    <a:pt x="138" y="73"/>
                    <a:pt x="138" y="74"/>
                  </a:cubicBezTo>
                  <a:cubicBezTo>
                    <a:pt x="138" y="72"/>
                    <a:pt x="139" y="72"/>
                    <a:pt x="137" y="73"/>
                  </a:cubicBezTo>
                  <a:cubicBezTo>
                    <a:pt x="135" y="74"/>
                    <a:pt x="137" y="73"/>
                    <a:pt x="135" y="74"/>
                  </a:cubicBezTo>
                  <a:cubicBezTo>
                    <a:pt x="136" y="75"/>
                    <a:pt x="136" y="74"/>
                    <a:pt x="136" y="76"/>
                  </a:cubicBezTo>
                  <a:cubicBezTo>
                    <a:pt x="135" y="75"/>
                    <a:pt x="136" y="76"/>
                    <a:pt x="135" y="75"/>
                  </a:cubicBezTo>
                  <a:cubicBezTo>
                    <a:pt x="134" y="75"/>
                    <a:pt x="134" y="75"/>
                    <a:pt x="134" y="75"/>
                  </a:cubicBezTo>
                  <a:cubicBezTo>
                    <a:pt x="133" y="78"/>
                    <a:pt x="134" y="74"/>
                    <a:pt x="132" y="77"/>
                  </a:cubicBezTo>
                  <a:cubicBezTo>
                    <a:pt x="128" y="82"/>
                    <a:pt x="128" y="82"/>
                    <a:pt x="128" y="82"/>
                  </a:cubicBezTo>
                  <a:cubicBezTo>
                    <a:pt x="128" y="80"/>
                    <a:pt x="128" y="80"/>
                    <a:pt x="128" y="80"/>
                  </a:cubicBezTo>
                  <a:cubicBezTo>
                    <a:pt x="126" y="82"/>
                    <a:pt x="125" y="82"/>
                    <a:pt x="125" y="85"/>
                  </a:cubicBezTo>
                  <a:cubicBezTo>
                    <a:pt x="124" y="84"/>
                    <a:pt x="124" y="84"/>
                    <a:pt x="124" y="84"/>
                  </a:cubicBezTo>
                  <a:cubicBezTo>
                    <a:pt x="111" y="100"/>
                    <a:pt x="111" y="100"/>
                    <a:pt x="111" y="100"/>
                  </a:cubicBezTo>
                  <a:cubicBezTo>
                    <a:pt x="109" y="102"/>
                    <a:pt x="109" y="103"/>
                    <a:pt x="107" y="105"/>
                  </a:cubicBezTo>
                  <a:cubicBezTo>
                    <a:pt x="107" y="106"/>
                    <a:pt x="107" y="106"/>
                    <a:pt x="108" y="106"/>
                  </a:cubicBezTo>
                  <a:cubicBezTo>
                    <a:pt x="106" y="107"/>
                    <a:pt x="106" y="108"/>
                    <a:pt x="105" y="109"/>
                  </a:cubicBezTo>
                  <a:cubicBezTo>
                    <a:pt x="105" y="110"/>
                    <a:pt x="105" y="108"/>
                    <a:pt x="105" y="111"/>
                  </a:cubicBezTo>
                  <a:cubicBezTo>
                    <a:pt x="104" y="111"/>
                    <a:pt x="104" y="111"/>
                    <a:pt x="104" y="111"/>
                  </a:cubicBezTo>
                  <a:cubicBezTo>
                    <a:pt x="103" y="112"/>
                    <a:pt x="104" y="113"/>
                    <a:pt x="103" y="115"/>
                  </a:cubicBezTo>
                  <a:cubicBezTo>
                    <a:pt x="102" y="116"/>
                    <a:pt x="102" y="116"/>
                    <a:pt x="102" y="117"/>
                  </a:cubicBezTo>
                  <a:cubicBezTo>
                    <a:pt x="102" y="118"/>
                    <a:pt x="101" y="119"/>
                    <a:pt x="101" y="119"/>
                  </a:cubicBezTo>
                  <a:cubicBezTo>
                    <a:pt x="100" y="120"/>
                    <a:pt x="101" y="120"/>
                    <a:pt x="99" y="120"/>
                  </a:cubicBezTo>
                  <a:cubicBezTo>
                    <a:pt x="99" y="122"/>
                    <a:pt x="99" y="122"/>
                    <a:pt x="99" y="122"/>
                  </a:cubicBezTo>
                  <a:cubicBezTo>
                    <a:pt x="99" y="122"/>
                    <a:pt x="98" y="124"/>
                    <a:pt x="98" y="124"/>
                  </a:cubicBezTo>
                  <a:cubicBezTo>
                    <a:pt x="95" y="134"/>
                    <a:pt x="95" y="134"/>
                    <a:pt x="95" y="134"/>
                  </a:cubicBezTo>
                  <a:cubicBezTo>
                    <a:pt x="94" y="135"/>
                    <a:pt x="95" y="134"/>
                    <a:pt x="94" y="136"/>
                  </a:cubicBezTo>
                  <a:cubicBezTo>
                    <a:pt x="88" y="142"/>
                    <a:pt x="88" y="142"/>
                    <a:pt x="88" y="142"/>
                  </a:cubicBezTo>
                  <a:cubicBezTo>
                    <a:pt x="86" y="145"/>
                    <a:pt x="82" y="148"/>
                    <a:pt x="81" y="151"/>
                  </a:cubicBezTo>
                  <a:cubicBezTo>
                    <a:pt x="80" y="153"/>
                    <a:pt x="80" y="153"/>
                    <a:pt x="80" y="153"/>
                  </a:cubicBezTo>
                  <a:cubicBezTo>
                    <a:pt x="79" y="154"/>
                    <a:pt x="78" y="155"/>
                    <a:pt x="76" y="155"/>
                  </a:cubicBezTo>
                  <a:cubicBezTo>
                    <a:pt x="77" y="156"/>
                    <a:pt x="77" y="155"/>
                    <a:pt x="77" y="156"/>
                  </a:cubicBezTo>
                  <a:cubicBezTo>
                    <a:pt x="75" y="156"/>
                    <a:pt x="75" y="156"/>
                    <a:pt x="75" y="156"/>
                  </a:cubicBezTo>
                  <a:cubicBezTo>
                    <a:pt x="75" y="154"/>
                    <a:pt x="75" y="153"/>
                    <a:pt x="75" y="151"/>
                  </a:cubicBezTo>
                  <a:cubicBezTo>
                    <a:pt x="75" y="148"/>
                    <a:pt x="75" y="148"/>
                    <a:pt x="75" y="148"/>
                  </a:cubicBezTo>
                  <a:cubicBezTo>
                    <a:pt x="75" y="146"/>
                    <a:pt x="76" y="142"/>
                    <a:pt x="75" y="138"/>
                  </a:cubicBezTo>
                  <a:cubicBezTo>
                    <a:pt x="75" y="137"/>
                    <a:pt x="75" y="137"/>
                    <a:pt x="75" y="137"/>
                  </a:cubicBezTo>
                  <a:cubicBezTo>
                    <a:pt x="75" y="134"/>
                    <a:pt x="75" y="135"/>
                    <a:pt x="75" y="133"/>
                  </a:cubicBezTo>
                  <a:cubicBezTo>
                    <a:pt x="73" y="126"/>
                    <a:pt x="73" y="127"/>
                    <a:pt x="71" y="122"/>
                  </a:cubicBezTo>
                  <a:cubicBezTo>
                    <a:pt x="69" y="119"/>
                    <a:pt x="68" y="116"/>
                    <a:pt x="66" y="113"/>
                  </a:cubicBezTo>
                  <a:cubicBezTo>
                    <a:pt x="58" y="103"/>
                    <a:pt x="58" y="103"/>
                    <a:pt x="58" y="103"/>
                  </a:cubicBezTo>
                  <a:cubicBezTo>
                    <a:pt x="59" y="102"/>
                    <a:pt x="59" y="103"/>
                    <a:pt x="59" y="101"/>
                  </a:cubicBezTo>
                  <a:cubicBezTo>
                    <a:pt x="60" y="103"/>
                    <a:pt x="62" y="101"/>
                    <a:pt x="63" y="101"/>
                  </a:cubicBezTo>
                  <a:cubicBezTo>
                    <a:pt x="66" y="100"/>
                    <a:pt x="66" y="100"/>
                    <a:pt x="66" y="100"/>
                  </a:cubicBezTo>
                  <a:cubicBezTo>
                    <a:pt x="69" y="99"/>
                    <a:pt x="71" y="97"/>
                    <a:pt x="74" y="96"/>
                  </a:cubicBezTo>
                  <a:cubicBezTo>
                    <a:pt x="78" y="95"/>
                    <a:pt x="78" y="95"/>
                    <a:pt x="78" y="95"/>
                  </a:cubicBezTo>
                  <a:cubicBezTo>
                    <a:pt x="80" y="94"/>
                    <a:pt x="78" y="95"/>
                    <a:pt x="80" y="94"/>
                  </a:cubicBezTo>
                  <a:cubicBezTo>
                    <a:pt x="82" y="93"/>
                    <a:pt x="82" y="93"/>
                    <a:pt x="82" y="93"/>
                  </a:cubicBezTo>
                  <a:cubicBezTo>
                    <a:pt x="84" y="91"/>
                    <a:pt x="88" y="91"/>
                    <a:pt x="88" y="89"/>
                  </a:cubicBezTo>
                  <a:cubicBezTo>
                    <a:pt x="90" y="89"/>
                    <a:pt x="90" y="89"/>
                    <a:pt x="93" y="87"/>
                  </a:cubicBezTo>
                  <a:cubicBezTo>
                    <a:pt x="94" y="86"/>
                    <a:pt x="95" y="86"/>
                    <a:pt x="96" y="86"/>
                  </a:cubicBezTo>
                  <a:cubicBezTo>
                    <a:pt x="96" y="85"/>
                    <a:pt x="97" y="84"/>
                    <a:pt x="98" y="83"/>
                  </a:cubicBezTo>
                  <a:cubicBezTo>
                    <a:pt x="105" y="81"/>
                    <a:pt x="101" y="81"/>
                    <a:pt x="104" y="80"/>
                  </a:cubicBezTo>
                  <a:cubicBezTo>
                    <a:pt x="105" y="79"/>
                    <a:pt x="106" y="79"/>
                    <a:pt x="108" y="79"/>
                  </a:cubicBezTo>
                  <a:cubicBezTo>
                    <a:pt x="108" y="78"/>
                    <a:pt x="108" y="78"/>
                    <a:pt x="108" y="78"/>
                  </a:cubicBezTo>
                  <a:cubicBezTo>
                    <a:pt x="110" y="77"/>
                    <a:pt x="111" y="75"/>
                    <a:pt x="113" y="75"/>
                  </a:cubicBezTo>
                  <a:cubicBezTo>
                    <a:pt x="113" y="75"/>
                    <a:pt x="115" y="75"/>
                    <a:pt x="112" y="77"/>
                  </a:cubicBezTo>
                  <a:cubicBezTo>
                    <a:pt x="111" y="78"/>
                    <a:pt x="111" y="78"/>
                    <a:pt x="110" y="78"/>
                  </a:cubicBezTo>
                  <a:cubicBezTo>
                    <a:pt x="110" y="79"/>
                    <a:pt x="112" y="80"/>
                    <a:pt x="111" y="78"/>
                  </a:cubicBezTo>
                  <a:cubicBezTo>
                    <a:pt x="113" y="78"/>
                    <a:pt x="113" y="77"/>
                    <a:pt x="114" y="77"/>
                  </a:cubicBezTo>
                  <a:cubicBezTo>
                    <a:pt x="113" y="76"/>
                    <a:pt x="113" y="75"/>
                    <a:pt x="113" y="74"/>
                  </a:cubicBezTo>
                  <a:cubicBezTo>
                    <a:pt x="114" y="74"/>
                    <a:pt x="115" y="73"/>
                    <a:pt x="116" y="72"/>
                  </a:cubicBezTo>
                  <a:cubicBezTo>
                    <a:pt x="118" y="72"/>
                    <a:pt x="118" y="72"/>
                    <a:pt x="118" y="72"/>
                  </a:cubicBezTo>
                  <a:cubicBezTo>
                    <a:pt x="117" y="74"/>
                    <a:pt x="115" y="73"/>
                    <a:pt x="114" y="76"/>
                  </a:cubicBezTo>
                  <a:cubicBezTo>
                    <a:pt x="118" y="74"/>
                    <a:pt x="118" y="74"/>
                    <a:pt x="118" y="74"/>
                  </a:cubicBezTo>
                  <a:cubicBezTo>
                    <a:pt x="121" y="74"/>
                    <a:pt x="115" y="74"/>
                    <a:pt x="118" y="74"/>
                  </a:cubicBezTo>
                  <a:cubicBezTo>
                    <a:pt x="118" y="74"/>
                    <a:pt x="119" y="75"/>
                    <a:pt x="119" y="75"/>
                  </a:cubicBezTo>
                  <a:cubicBezTo>
                    <a:pt x="120" y="73"/>
                    <a:pt x="119" y="73"/>
                    <a:pt x="122" y="71"/>
                  </a:cubicBezTo>
                  <a:cubicBezTo>
                    <a:pt x="123" y="71"/>
                    <a:pt x="123" y="71"/>
                    <a:pt x="123" y="71"/>
                  </a:cubicBezTo>
                  <a:cubicBezTo>
                    <a:pt x="123" y="71"/>
                    <a:pt x="123" y="70"/>
                    <a:pt x="123" y="70"/>
                  </a:cubicBezTo>
                  <a:cubicBezTo>
                    <a:pt x="124" y="70"/>
                    <a:pt x="122" y="70"/>
                    <a:pt x="124" y="70"/>
                  </a:cubicBezTo>
                  <a:cubicBezTo>
                    <a:pt x="124" y="69"/>
                    <a:pt x="124" y="70"/>
                    <a:pt x="126" y="70"/>
                  </a:cubicBezTo>
                  <a:cubicBezTo>
                    <a:pt x="127" y="69"/>
                    <a:pt x="127" y="69"/>
                    <a:pt x="127" y="68"/>
                  </a:cubicBezTo>
                  <a:cubicBezTo>
                    <a:pt x="129" y="67"/>
                    <a:pt x="128" y="69"/>
                    <a:pt x="130" y="67"/>
                  </a:cubicBezTo>
                  <a:cubicBezTo>
                    <a:pt x="132" y="64"/>
                    <a:pt x="132" y="64"/>
                    <a:pt x="132" y="64"/>
                  </a:cubicBezTo>
                  <a:cubicBezTo>
                    <a:pt x="136" y="62"/>
                    <a:pt x="134" y="62"/>
                    <a:pt x="137" y="60"/>
                  </a:cubicBezTo>
                  <a:cubicBezTo>
                    <a:pt x="140" y="58"/>
                    <a:pt x="136" y="62"/>
                    <a:pt x="141" y="58"/>
                  </a:cubicBezTo>
                  <a:cubicBezTo>
                    <a:pt x="144" y="55"/>
                    <a:pt x="144" y="55"/>
                    <a:pt x="144" y="55"/>
                  </a:cubicBezTo>
                  <a:cubicBezTo>
                    <a:pt x="144" y="55"/>
                    <a:pt x="144" y="55"/>
                    <a:pt x="144" y="55"/>
                  </a:cubicBezTo>
                  <a:cubicBezTo>
                    <a:pt x="145" y="55"/>
                    <a:pt x="146" y="54"/>
                    <a:pt x="147" y="54"/>
                  </a:cubicBezTo>
                  <a:cubicBezTo>
                    <a:pt x="148" y="52"/>
                    <a:pt x="148" y="52"/>
                    <a:pt x="148" y="52"/>
                  </a:cubicBezTo>
                  <a:cubicBezTo>
                    <a:pt x="149" y="52"/>
                    <a:pt x="148" y="52"/>
                    <a:pt x="149" y="52"/>
                  </a:cubicBezTo>
                  <a:cubicBezTo>
                    <a:pt x="151" y="51"/>
                    <a:pt x="162" y="44"/>
                    <a:pt x="166" y="43"/>
                  </a:cubicBezTo>
                  <a:cubicBezTo>
                    <a:pt x="165" y="42"/>
                    <a:pt x="165" y="42"/>
                    <a:pt x="165" y="42"/>
                  </a:cubicBezTo>
                  <a:cubicBezTo>
                    <a:pt x="167" y="42"/>
                    <a:pt x="169" y="39"/>
                    <a:pt x="170" y="38"/>
                  </a:cubicBezTo>
                  <a:cubicBezTo>
                    <a:pt x="171" y="37"/>
                    <a:pt x="172" y="35"/>
                    <a:pt x="173" y="35"/>
                  </a:cubicBezTo>
                  <a:cubicBezTo>
                    <a:pt x="175" y="31"/>
                    <a:pt x="173" y="31"/>
                    <a:pt x="173" y="29"/>
                  </a:cubicBezTo>
                  <a:cubicBezTo>
                    <a:pt x="172" y="25"/>
                    <a:pt x="172" y="26"/>
                    <a:pt x="172" y="23"/>
                  </a:cubicBezTo>
                  <a:cubicBezTo>
                    <a:pt x="171" y="22"/>
                    <a:pt x="172" y="23"/>
                    <a:pt x="171" y="22"/>
                  </a:cubicBezTo>
                  <a:cubicBezTo>
                    <a:pt x="171" y="19"/>
                    <a:pt x="171" y="22"/>
                    <a:pt x="170" y="20"/>
                  </a:cubicBezTo>
                  <a:cubicBezTo>
                    <a:pt x="165" y="11"/>
                    <a:pt x="165" y="11"/>
                    <a:pt x="165" y="11"/>
                  </a:cubicBezTo>
                  <a:cubicBezTo>
                    <a:pt x="165" y="11"/>
                    <a:pt x="164" y="9"/>
                    <a:pt x="163" y="8"/>
                  </a:cubicBezTo>
                  <a:cubicBezTo>
                    <a:pt x="158" y="5"/>
                    <a:pt x="158" y="5"/>
                    <a:pt x="158" y="5"/>
                  </a:cubicBezTo>
                  <a:cubicBezTo>
                    <a:pt x="156" y="3"/>
                    <a:pt x="153" y="1"/>
                    <a:pt x="150" y="1"/>
                  </a:cubicBezTo>
                  <a:cubicBezTo>
                    <a:pt x="150" y="0"/>
                    <a:pt x="150" y="0"/>
                    <a:pt x="150" y="0"/>
                  </a:cubicBezTo>
                  <a:cubicBezTo>
                    <a:pt x="136" y="0"/>
                    <a:pt x="136" y="0"/>
                    <a:pt x="136" y="0"/>
                  </a:cubicBezTo>
                  <a:cubicBezTo>
                    <a:pt x="135" y="1"/>
                    <a:pt x="134" y="2"/>
                    <a:pt x="133" y="3"/>
                  </a:cubicBezTo>
                  <a:cubicBezTo>
                    <a:pt x="132" y="5"/>
                    <a:pt x="130" y="12"/>
                    <a:pt x="132" y="16"/>
                  </a:cubicBezTo>
                  <a:cubicBezTo>
                    <a:pt x="134" y="19"/>
                    <a:pt x="134" y="19"/>
                    <a:pt x="134" y="19"/>
                  </a:cubicBezTo>
                  <a:cubicBezTo>
                    <a:pt x="134" y="21"/>
                    <a:pt x="134" y="21"/>
                    <a:pt x="134" y="21"/>
                  </a:cubicBezTo>
                  <a:cubicBezTo>
                    <a:pt x="134" y="21"/>
                    <a:pt x="134" y="21"/>
                    <a:pt x="133" y="21"/>
                  </a:cubicBezTo>
                  <a:cubicBezTo>
                    <a:pt x="121" y="39"/>
                    <a:pt x="121" y="39"/>
                    <a:pt x="121" y="39"/>
                  </a:cubicBezTo>
                  <a:cubicBezTo>
                    <a:pt x="120" y="39"/>
                    <a:pt x="120" y="39"/>
                    <a:pt x="120" y="40"/>
                  </a:cubicBezTo>
                  <a:cubicBezTo>
                    <a:pt x="119" y="40"/>
                    <a:pt x="119" y="40"/>
                    <a:pt x="119" y="40"/>
                  </a:cubicBezTo>
                  <a:cubicBezTo>
                    <a:pt x="118" y="41"/>
                    <a:pt x="119" y="41"/>
                    <a:pt x="118" y="42"/>
                  </a:cubicBezTo>
                  <a:cubicBezTo>
                    <a:pt x="115" y="42"/>
                    <a:pt x="115" y="47"/>
                    <a:pt x="111" y="47"/>
                  </a:cubicBezTo>
                  <a:cubicBezTo>
                    <a:pt x="112" y="49"/>
                    <a:pt x="112" y="47"/>
                    <a:pt x="111" y="49"/>
                  </a:cubicBezTo>
                  <a:cubicBezTo>
                    <a:pt x="103" y="56"/>
                    <a:pt x="103" y="56"/>
                    <a:pt x="103" y="56"/>
                  </a:cubicBezTo>
                  <a:cubicBezTo>
                    <a:pt x="102" y="56"/>
                    <a:pt x="102" y="56"/>
                    <a:pt x="102" y="56"/>
                  </a:cubicBezTo>
                  <a:cubicBezTo>
                    <a:pt x="102" y="56"/>
                    <a:pt x="102" y="56"/>
                    <a:pt x="102" y="56"/>
                  </a:cubicBezTo>
                  <a:cubicBezTo>
                    <a:pt x="98" y="59"/>
                    <a:pt x="98" y="59"/>
                    <a:pt x="98" y="59"/>
                  </a:cubicBezTo>
                  <a:cubicBezTo>
                    <a:pt x="97" y="60"/>
                    <a:pt x="98" y="60"/>
                    <a:pt x="97" y="61"/>
                  </a:cubicBezTo>
                  <a:cubicBezTo>
                    <a:pt x="92" y="64"/>
                    <a:pt x="92" y="64"/>
                    <a:pt x="92" y="64"/>
                  </a:cubicBezTo>
                  <a:cubicBezTo>
                    <a:pt x="91" y="65"/>
                    <a:pt x="90" y="67"/>
                    <a:pt x="88" y="67"/>
                  </a:cubicBezTo>
                  <a:cubicBezTo>
                    <a:pt x="88" y="68"/>
                    <a:pt x="88" y="68"/>
                    <a:pt x="88" y="68"/>
                  </a:cubicBezTo>
                  <a:cubicBezTo>
                    <a:pt x="85" y="69"/>
                    <a:pt x="87" y="68"/>
                    <a:pt x="86" y="69"/>
                  </a:cubicBezTo>
                  <a:cubicBezTo>
                    <a:pt x="74" y="78"/>
                    <a:pt x="74" y="78"/>
                    <a:pt x="74" y="78"/>
                  </a:cubicBezTo>
                  <a:cubicBezTo>
                    <a:pt x="73" y="79"/>
                    <a:pt x="73" y="78"/>
                    <a:pt x="73" y="80"/>
                  </a:cubicBezTo>
                  <a:cubicBezTo>
                    <a:pt x="72" y="78"/>
                    <a:pt x="73" y="79"/>
                    <a:pt x="71" y="80"/>
                  </a:cubicBezTo>
                  <a:cubicBezTo>
                    <a:pt x="49" y="94"/>
                    <a:pt x="49" y="94"/>
                    <a:pt x="49" y="94"/>
                  </a:cubicBezTo>
                  <a:cubicBezTo>
                    <a:pt x="45" y="95"/>
                    <a:pt x="45" y="96"/>
                    <a:pt x="41" y="95"/>
                  </a:cubicBezTo>
                  <a:cubicBezTo>
                    <a:pt x="36" y="93"/>
                    <a:pt x="36" y="93"/>
                    <a:pt x="36" y="93"/>
                  </a:cubicBezTo>
                  <a:cubicBezTo>
                    <a:pt x="35" y="93"/>
                    <a:pt x="34" y="93"/>
                    <a:pt x="33" y="93"/>
                  </a:cubicBezTo>
                  <a:cubicBezTo>
                    <a:pt x="27" y="92"/>
                    <a:pt x="27" y="91"/>
                    <a:pt x="21" y="93"/>
                  </a:cubicBezTo>
                  <a:cubicBezTo>
                    <a:pt x="18" y="93"/>
                    <a:pt x="21" y="93"/>
                    <a:pt x="19" y="94"/>
                  </a:cubicBezTo>
                  <a:cubicBezTo>
                    <a:pt x="13" y="96"/>
                    <a:pt x="13" y="96"/>
                    <a:pt x="13" y="96"/>
                  </a:cubicBezTo>
                  <a:cubicBezTo>
                    <a:pt x="13" y="96"/>
                    <a:pt x="13" y="96"/>
                    <a:pt x="13" y="97"/>
                  </a:cubicBezTo>
                  <a:cubicBezTo>
                    <a:pt x="9" y="99"/>
                    <a:pt x="9" y="99"/>
                    <a:pt x="9" y="99"/>
                  </a:cubicBezTo>
                  <a:cubicBezTo>
                    <a:pt x="8" y="99"/>
                    <a:pt x="8" y="100"/>
                    <a:pt x="7" y="100"/>
                  </a:cubicBezTo>
                  <a:cubicBezTo>
                    <a:pt x="3" y="100"/>
                    <a:pt x="3" y="100"/>
                    <a:pt x="3" y="100"/>
                  </a:cubicBezTo>
                  <a:cubicBezTo>
                    <a:pt x="4" y="101"/>
                    <a:pt x="4" y="101"/>
                    <a:pt x="5" y="101"/>
                  </a:cubicBezTo>
                  <a:cubicBezTo>
                    <a:pt x="5" y="102"/>
                    <a:pt x="5" y="101"/>
                    <a:pt x="5" y="102"/>
                  </a:cubicBezTo>
                  <a:cubicBezTo>
                    <a:pt x="0" y="106"/>
                    <a:pt x="0" y="106"/>
                    <a:pt x="0" y="106"/>
                  </a:cubicBezTo>
                  <a:cubicBezTo>
                    <a:pt x="0" y="109"/>
                    <a:pt x="1" y="109"/>
                    <a:pt x="4" y="109"/>
                  </a:cubicBezTo>
                  <a:cubicBezTo>
                    <a:pt x="4" y="108"/>
                    <a:pt x="4" y="108"/>
                    <a:pt x="4" y="108"/>
                  </a:cubicBezTo>
                  <a:cubicBezTo>
                    <a:pt x="6" y="108"/>
                    <a:pt x="9" y="108"/>
                    <a:pt x="10" y="107"/>
                  </a:cubicBezTo>
                  <a:cubicBezTo>
                    <a:pt x="11" y="107"/>
                    <a:pt x="11" y="107"/>
                    <a:pt x="11" y="107"/>
                  </a:cubicBezTo>
                  <a:cubicBezTo>
                    <a:pt x="11" y="107"/>
                    <a:pt x="11" y="107"/>
                    <a:pt x="11" y="107"/>
                  </a:cubicBezTo>
                  <a:cubicBezTo>
                    <a:pt x="11" y="107"/>
                    <a:pt x="11" y="107"/>
                    <a:pt x="12" y="107"/>
                  </a:cubicBezTo>
                  <a:cubicBezTo>
                    <a:pt x="14" y="106"/>
                    <a:pt x="13" y="107"/>
                    <a:pt x="16" y="108"/>
                  </a:cubicBezTo>
                  <a:cubicBezTo>
                    <a:pt x="16" y="108"/>
                    <a:pt x="17" y="107"/>
                    <a:pt x="17" y="107"/>
                  </a:cubicBezTo>
                  <a:cubicBezTo>
                    <a:pt x="18" y="107"/>
                    <a:pt x="17" y="107"/>
                    <a:pt x="18" y="107"/>
                  </a:cubicBezTo>
                  <a:cubicBezTo>
                    <a:pt x="23" y="107"/>
                    <a:pt x="24" y="106"/>
                    <a:pt x="28" y="108"/>
                  </a:cubicBezTo>
                  <a:cubicBezTo>
                    <a:pt x="32" y="110"/>
                    <a:pt x="33" y="108"/>
                    <a:pt x="37" y="115"/>
                  </a:cubicBezTo>
                  <a:cubicBezTo>
                    <a:pt x="39" y="117"/>
                    <a:pt x="37" y="121"/>
                    <a:pt x="39" y="124"/>
                  </a:cubicBezTo>
                  <a:cubicBezTo>
                    <a:pt x="40" y="126"/>
                    <a:pt x="40" y="124"/>
                    <a:pt x="40" y="125"/>
                  </a:cubicBezTo>
                  <a:cubicBezTo>
                    <a:pt x="41" y="128"/>
                    <a:pt x="40" y="132"/>
                    <a:pt x="40" y="133"/>
                  </a:cubicBezTo>
                  <a:cubicBezTo>
                    <a:pt x="40" y="135"/>
                    <a:pt x="40" y="134"/>
                    <a:pt x="40" y="137"/>
                  </a:cubicBezTo>
                  <a:cubicBezTo>
                    <a:pt x="40" y="138"/>
                    <a:pt x="40" y="137"/>
                    <a:pt x="40" y="139"/>
                  </a:cubicBezTo>
                  <a:cubicBezTo>
                    <a:pt x="39" y="142"/>
                    <a:pt x="40" y="146"/>
                    <a:pt x="39" y="148"/>
                  </a:cubicBezTo>
                  <a:cubicBezTo>
                    <a:pt x="39" y="150"/>
                    <a:pt x="39" y="149"/>
                    <a:pt x="39" y="151"/>
                  </a:cubicBezTo>
                  <a:cubicBezTo>
                    <a:pt x="39" y="153"/>
                    <a:pt x="39" y="154"/>
                    <a:pt x="39" y="156"/>
                  </a:cubicBezTo>
                  <a:cubicBezTo>
                    <a:pt x="38" y="157"/>
                    <a:pt x="38" y="157"/>
                    <a:pt x="38" y="159"/>
                  </a:cubicBezTo>
                  <a:cubicBezTo>
                    <a:pt x="38" y="165"/>
                    <a:pt x="38" y="162"/>
                    <a:pt x="37" y="165"/>
                  </a:cubicBezTo>
                  <a:cubicBezTo>
                    <a:pt x="34" y="186"/>
                    <a:pt x="34" y="186"/>
                    <a:pt x="34" y="186"/>
                  </a:cubicBezTo>
                  <a:cubicBezTo>
                    <a:pt x="34" y="187"/>
                    <a:pt x="35" y="187"/>
                    <a:pt x="35" y="188"/>
                  </a:cubicBezTo>
                  <a:cubicBezTo>
                    <a:pt x="35" y="188"/>
                    <a:pt x="34" y="188"/>
                    <a:pt x="34" y="188"/>
                  </a:cubicBezTo>
                  <a:cubicBezTo>
                    <a:pt x="34" y="188"/>
                    <a:pt x="34" y="188"/>
                    <a:pt x="34" y="189"/>
                  </a:cubicBezTo>
                  <a:cubicBezTo>
                    <a:pt x="34" y="190"/>
                    <a:pt x="35" y="192"/>
                    <a:pt x="33" y="193"/>
                  </a:cubicBezTo>
                  <a:cubicBezTo>
                    <a:pt x="33" y="198"/>
                    <a:pt x="33" y="198"/>
                    <a:pt x="33" y="198"/>
                  </a:cubicBezTo>
                  <a:cubicBezTo>
                    <a:pt x="33" y="199"/>
                    <a:pt x="32" y="201"/>
                    <a:pt x="32" y="203"/>
                  </a:cubicBezTo>
                  <a:cubicBezTo>
                    <a:pt x="31" y="203"/>
                    <a:pt x="32" y="202"/>
                    <a:pt x="32" y="204"/>
                  </a:cubicBezTo>
                  <a:cubicBezTo>
                    <a:pt x="31" y="208"/>
                    <a:pt x="32" y="209"/>
                    <a:pt x="31" y="213"/>
                  </a:cubicBezTo>
                  <a:cubicBezTo>
                    <a:pt x="29" y="217"/>
                    <a:pt x="29" y="217"/>
                    <a:pt x="29" y="217"/>
                  </a:cubicBezTo>
                  <a:cubicBezTo>
                    <a:pt x="29" y="218"/>
                    <a:pt x="28" y="221"/>
                    <a:pt x="28" y="222"/>
                  </a:cubicBezTo>
                  <a:cubicBezTo>
                    <a:pt x="27" y="224"/>
                    <a:pt x="28" y="222"/>
                    <a:pt x="27" y="223"/>
                  </a:cubicBezTo>
                  <a:cubicBezTo>
                    <a:pt x="27" y="224"/>
                    <a:pt x="26" y="227"/>
                    <a:pt x="26" y="227"/>
                  </a:cubicBezTo>
                  <a:cubicBezTo>
                    <a:pt x="22" y="233"/>
                    <a:pt x="22" y="233"/>
                    <a:pt x="22" y="233"/>
                  </a:cubicBezTo>
                  <a:cubicBezTo>
                    <a:pt x="22" y="235"/>
                    <a:pt x="20" y="235"/>
                    <a:pt x="19" y="236"/>
                  </a:cubicBezTo>
                  <a:cubicBezTo>
                    <a:pt x="16" y="238"/>
                    <a:pt x="16" y="242"/>
                    <a:pt x="16" y="246"/>
                  </a:cubicBezTo>
                  <a:cubicBezTo>
                    <a:pt x="14" y="246"/>
                    <a:pt x="15" y="246"/>
                    <a:pt x="15" y="247"/>
                  </a:cubicBezTo>
                  <a:cubicBezTo>
                    <a:pt x="16" y="252"/>
                    <a:pt x="16" y="252"/>
                    <a:pt x="16" y="252"/>
                  </a:cubicBezTo>
                  <a:cubicBezTo>
                    <a:pt x="17" y="255"/>
                    <a:pt x="17" y="255"/>
                    <a:pt x="17" y="258"/>
                  </a:cubicBezTo>
                  <a:cubicBezTo>
                    <a:pt x="17" y="260"/>
                    <a:pt x="17" y="260"/>
                    <a:pt x="18" y="260"/>
                  </a:cubicBezTo>
                  <a:cubicBezTo>
                    <a:pt x="18" y="263"/>
                    <a:pt x="18" y="262"/>
                    <a:pt x="18" y="264"/>
                  </a:cubicBezTo>
                  <a:cubicBezTo>
                    <a:pt x="20" y="269"/>
                    <a:pt x="21" y="268"/>
                    <a:pt x="22" y="271"/>
                  </a:cubicBezTo>
                  <a:cubicBezTo>
                    <a:pt x="26" y="272"/>
                    <a:pt x="28" y="274"/>
                    <a:pt x="34" y="274"/>
                  </a:cubicBezTo>
                  <a:cubicBezTo>
                    <a:pt x="38" y="274"/>
                    <a:pt x="39" y="277"/>
                    <a:pt x="46" y="276"/>
                  </a:cubicBezTo>
                  <a:cubicBezTo>
                    <a:pt x="46" y="276"/>
                    <a:pt x="46" y="275"/>
                    <a:pt x="46" y="275"/>
                  </a:cubicBezTo>
                  <a:cubicBezTo>
                    <a:pt x="46" y="275"/>
                    <a:pt x="48" y="274"/>
                    <a:pt x="49" y="274"/>
                  </a:cubicBezTo>
                  <a:cubicBezTo>
                    <a:pt x="51" y="272"/>
                    <a:pt x="51" y="272"/>
                    <a:pt x="51" y="272"/>
                  </a:cubicBezTo>
                  <a:cubicBezTo>
                    <a:pt x="53" y="270"/>
                    <a:pt x="56" y="266"/>
                    <a:pt x="56" y="263"/>
                  </a:cubicBezTo>
                  <a:cubicBezTo>
                    <a:pt x="55" y="262"/>
                    <a:pt x="55" y="262"/>
                    <a:pt x="55" y="262"/>
                  </a:cubicBezTo>
                  <a:cubicBezTo>
                    <a:pt x="56" y="261"/>
                    <a:pt x="56" y="261"/>
                    <a:pt x="56" y="260"/>
                  </a:cubicBezTo>
                  <a:cubicBezTo>
                    <a:pt x="56" y="259"/>
                    <a:pt x="55" y="258"/>
                    <a:pt x="56" y="257"/>
                  </a:cubicBezTo>
                  <a:cubicBezTo>
                    <a:pt x="55" y="255"/>
                    <a:pt x="55" y="255"/>
                    <a:pt x="55" y="255"/>
                  </a:cubicBezTo>
                  <a:cubicBezTo>
                    <a:pt x="57" y="252"/>
                    <a:pt x="57" y="252"/>
                    <a:pt x="57" y="252"/>
                  </a:cubicBezTo>
                  <a:cubicBezTo>
                    <a:pt x="57" y="251"/>
                    <a:pt x="57" y="251"/>
                    <a:pt x="57" y="251"/>
                  </a:cubicBezTo>
                  <a:cubicBezTo>
                    <a:pt x="58" y="249"/>
                    <a:pt x="59" y="248"/>
                    <a:pt x="60" y="246"/>
                  </a:cubicBezTo>
                  <a:cubicBezTo>
                    <a:pt x="59" y="245"/>
                    <a:pt x="61" y="246"/>
                    <a:pt x="58" y="245"/>
                  </a:cubicBezTo>
                  <a:cubicBezTo>
                    <a:pt x="60" y="244"/>
                    <a:pt x="60" y="244"/>
                    <a:pt x="60" y="244"/>
                  </a:cubicBezTo>
                  <a:cubicBezTo>
                    <a:pt x="58" y="243"/>
                    <a:pt x="59" y="245"/>
                    <a:pt x="59" y="243"/>
                  </a:cubicBezTo>
                  <a:cubicBezTo>
                    <a:pt x="59" y="239"/>
                    <a:pt x="60" y="236"/>
                    <a:pt x="62" y="233"/>
                  </a:cubicBezTo>
                  <a:cubicBezTo>
                    <a:pt x="62" y="233"/>
                    <a:pt x="63" y="232"/>
                    <a:pt x="63" y="232"/>
                  </a:cubicBezTo>
                  <a:cubicBezTo>
                    <a:pt x="63" y="232"/>
                    <a:pt x="63" y="232"/>
                    <a:pt x="63" y="232"/>
                  </a:cubicBezTo>
                  <a:cubicBezTo>
                    <a:pt x="63" y="232"/>
                    <a:pt x="63" y="232"/>
                    <a:pt x="63" y="231"/>
                  </a:cubicBezTo>
                  <a:cubicBezTo>
                    <a:pt x="63" y="231"/>
                    <a:pt x="63" y="230"/>
                    <a:pt x="63" y="230"/>
                  </a:cubicBezTo>
                  <a:cubicBezTo>
                    <a:pt x="64" y="230"/>
                    <a:pt x="64" y="230"/>
                    <a:pt x="64" y="230"/>
                  </a:cubicBezTo>
                  <a:cubicBezTo>
                    <a:pt x="65" y="229"/>
                    <a:pt x="64" y="227"/>
                    <a:pt x="65" y="227"/>
                  </a:cubicBezTo>
                  <a:cubicBezTo>
                    <a:pt x="67" y="225"/>
                    <a:pt x="68" y="223"/>
                    <a:pt x="69" y="221"/>
                  </a:cubicBezTo>
                  <a:cubicBezTo>
                    <a:pt x="69" y="221"/>
                    <a:pt x="70" y="221"/>
                    <a:pt x="70" y="221"/>
                  </a:cubicBezTo>
                  <a:cubicBezTo>
                    <a:pt x="71" y="219"/>
                    <a:pt x="72" y="218"/>
                    <a:pt x="72" y="216"/>
                  </a:cubicBezTo>
                  <a:cubicBezTo>
                    <a:pt x="74" y="211"/>
                    <a:pt x="74" y="214"/>
                    <a:pt x="74" y="209"/>
                  </a:cubicBezTo>
                  <a:cubicBezTo>
                    <a:pt x="75" y="208"/>
                    <a:pt x="73" y="208"/>
                    <a:pt x="75" y="208"/>
                  </a:cubicBezTo>
                  <a:cubicBezTo>
                    <a:pt x="74" y="207"/>
                    <a:pt x="74" y="206"/>
                    <a:pt x="76" y="205"/>
                  </a:cubicBezTo>
                  <a:cubicBezTo>
                    <a:pt x="77" y="204"/>
                    <a:pt x="77" y="203"/>
                    <a:pt x="77" y="201"/>
                  </a:cubicBezTo>
                  <a:cubicBezTo>
                    <a:pt x="78" y="199"/>
                    <a:pt x="79" y="197"/>
                    <a:pt x="80" y="195"/>
                  </a:cubicBezTo>
                  <a:cubicBezTo>
                    <a:pt x="81" y="195"/>
                    <a:pt x="82" y="196"/>
                    <a:pt x="83" y="195"/>
                  </a:cubicBezTo>
                  <a:cubicBezTo>
                    <a:pt x="78" y="208"/>
                    <a:pt x="78" y="208"/>
                    <a:pt x="78" y="208"/>
                  </a:cubicBezTo>
                  <a:cubicBezTo>
                    <a:pt x="77" y="214"/>
                    <a:pt x="79" y="217"/>
                    <a:pt x="77" y="223"/>
                  </a:cubicBezTo>
                  <a:cubicBezTo>
                    <a:pt x="76" y="228"/>
                    <a:pt x="77" y="240"/>
                    <a:pt x="81" y="239"/>
                  </a:cubicBezTo>
                  <a:cubicBezTo>
                    <a:pt x="83" y="239"/>
                    <a:pt x="81" y="238"/>
                    <a:pt x="83" y="238"/>
                  </a:cubicBezTo>
                  <a:cubicBezTo>
                    <a:pt x="85" y="242"/>
                    <a:pt x="84" y="243"/>
                    <a:pt x="86" y="246"/>
                  </a:cubicBezTo>
                  <a:cubicBezTo>
                    <a:pt x="88" y="245"/>
                    <a:pt x="87" y="246"/>
                    <a:pt x="89" y="245"/>
                  </a:cubicBezTo>
                  <a:cubicBezTo>
                    <a:pt x="88" y="253"/>
                    <a:pt x="88" y="253"/>
                    <a:pt x="88" y="253"/>
                  </a:cubicBezTo>
                  <a:cubicBezTo>
                    <a:pt x="89" y="255"/>
                    <a:pt x="89" y="255"/>
                    <a:pt x="89" y="255"/>
                  </a:cubicBezTo>
                  <a:cubicBezTo>
                    <a:pt x="92" y="255"/>
                    <a:pt x="91" y="253"/>
                    <a:pt x="93" y="251"/>
                  </a:cubicBezTo>
                  <a:cubicBezTo>
                    <a:pt x="96" y="251"/>
                    <a:pt x="96" y="251"/>
                    <a:pt x="96" y="252"/>
                  </a:cubicBezTo>
                  <a:cubicBezTo>
                    <a:pt x="98" y="250"/>
                    <a:pt x="98" y="250"/>
                    <a:pt x="98" y="250"/>
                  </a:cubicBezTo>
                  <a:cubicBezTo>
                    <a:pt x="99" y="252"/>
                    <a:pt x="100" y="253"/>
                    <a:pt x="102" y="254"/>
                  </a:cubicBezTo>
                  <a:cubicBezTo>
                    <a:pt x="104" y="253"/>
                    <a:pt x="104" y="251"/>
                    <a:pt x="104" y="249"/>
                  </a:cubicBezTo>
                  <a:cubicBezTo>
                    <a:pt x="101" y="241"/>
                    <a:pt x="101" y="241"/>
                    <a:pt x="101" y="241"/>
                  </a:cubicBezTo>
                  <a:cubicBezTo>
                    <a:pt x="102" y="238"/>
                    <a:pt x="102" y="238"/>
                    <a:pt x="102" y="238"/>
                  </a:cubicBezTo>
                  <a:cubicBezTo>
                    <a:pt x="102" y="238"/>
                    <a:pt x="103" y="238"/>
                    <a:pt x="103" y="238"/>
                  </a:cubicBezTo>
                  <a:cubicBezTo>
                    <a:pt x="103" y="234"/>
                    <a:pt x="102" y="233"/>
                    <a:pt x="103" y="231"/>
                  </a:cubicBezTo>
                  <a:cubicBezTo>
                    <a:pt x="103" y="231"/>
                    <a:pt x="103" y="231"/>
                    <a:pt x="103" y="230"/>
                  </a:cubicBezTo>
                  <a:cubicBezTo>
                    <a:pt x="106" y="225"/>
                    <a:pt x="106" y="225"/>
                    <a:pt x="106" y="225"/>
                  </a:cubicBezTo>
                  <a:cubicBezTo>
                    <a:pt x="106" y="223"/>
                    <a:pt x="106" y="222"/>
                    <a:pt x="108" y="221"/>
                  </a:cubicBezTo>
                  <a:cubicBezTo>
                    <a:pt x="107" y="220"/>
                    <a:pt x="108" y="220"/>
                    <a:pt x="108" y="219"/>
                  </a:cubicBezTo>
                  <a:cubicBezTo>
                    <a:pt x="108" y="219"/>
                    <a:pt x="109" y="219"/>
                    <a:pt x="109" y="219"/>
                  </a:cubicBezTo>
                  <a:cubicBezTo>
                    <a:pt x="111" y="214"/>
                    <a:pt x="111" y="214"/>
                    <a:pt x="111" y="214"/>
                  </a:cubicBezTo>
                  <a:cubicBezTo>
                    <a:pt x="112" y="214"/>
                    <a:pt x="112" y="214"/>
                    <a:pt x="112" y="214"/>
                  </a:cubicBezTo>
                  <a:cubicBezTo>
                    <a:pt x="114" y="209"/>
                    <a:pt x="114" y="209"/>
                    <a:pt x="114" y="209"/>
                  </a:cubicBezTo>
                  <a:cubicBezTo>
                    <a:pt x="115" y="207"/>
                    <a:pt x="116" y="206"/>
                    <a:pt x="117" y="205"/>
                  </a:cubicBezTo>
                  <a:cubicBezTo>
                    <a:pt x="118" y="205"/>
                    <a:pt x="116" y="207"/>
                    <a:pt x="118" y="204"/>
                  </a:cubicBezTo>
                  <a:cubicBezTo>
                    <a:pt x="120" y="202"/>
                    <a:pt x="120" y="201"/>
                    <a:pt x="121" y="199"/>
                  </a:cubicBezTo>
                  <a:cubicBezTo>
                    <a:pt x="121" y="199"/>
                    <a:pt x="121" y="198"/>
                    <a:pt x="121" y="198"/>
                  </a:cubicBezTo>
                  <a:cubicBezTo>
                    <a:pt x="122" y="197"/>
                    <a:pt x="122" y="197"/>
                    <a:pt x="122" y="197"/>
                  </a:cubicBezTo>
                  <a:cubicBezTo>
                    <a:pt x="123" y="199"/>
                    <a:pt x="123" y="198"/>
                    <a:pt x="123" y="199"/>
                  </a:cubicBezTo>
                  <a:cubicBezTo>
                    <a:pt x="123" y="207"/>
                    <a:pt x="123" y="207"/>
                    <a:pt x="123" y="207"/>
                  </a:cubicBezTo>
                  <a:cubicBezTo>
                    <a:pt x="123" y="207"/>
                    <a:pt x="123" y="207"/>
                    <a:pt x="123" y="207"/>
                  </a:cubicBezTo>
                  <a:cubicBezTo>
                    <a:pt x="124" y="216"/>
                    <a:pt x="124" y="216"/>
                    <a:pt x="124" y="216"/>
                  </a:cubicBezTo>
                  <a:cubicBezTo>
                    <a:pt x="123" y="216"/>
                    <a:pt x="123" y="216"/>
                    <a:pt x="123" y="216"/>
                  </a:cubicBezTo>
                  <a:cubicBezTo>
                    <a:pt x="123" y="216"/>
                    <a:pt x="123" y="221"/>
                    <a:pt x="122" y="222"/>
                  </a:cubicBezTo>
                  <a:cubicBezTo>
                    <a:pt x="122" y="224"/>
                    <a:pt x="122" y="224"/>
                    <a:pt x="121" y="226"/>
                  </a:cubicBezTo>
                  <a:cubicBezTo>
                    <a:pt x="121" y="226"/>
                    <a:pt x="121" y="228"/>
                    <a:pt x="121" y="228"/>
                  </a:cubicBezTo>
                  <a:cubicBezTo>
                    <a:pt x="120" y="231"/>
                    <a:pt x="120" y="231"/>
                    <a:pt x="120" y="231"/>
                  </a:cubicBezTo>
                  <a:cubicBezTo>
                    <a:pt x="119" y="233"/>
                    <a:pt x="117" y="238"/>
                    <a:pt x="116" y="240"/>
                  </a:cubicBezTo>
                  <a:cubicBezTo>
                    <a:pt x="115" y="241"/>
                    <a:pt x="115" y="241"/>
                    <a:pt x="115" y="242"/>
                  </a:cubicBezTo>
                  <a:cubicBezTo>
                    <a:pt x="114" y="245"/>
                    <a:pt x="113" y="246"/>
                    <a:pt x="112" y="249"/>
                  </a:cubicBezTo>
                  <a:cubicBezTo>
                    <a:pt x="105" y="260"/>
                    <a:pt x="105" y="260"/>
                    <a:pt x="105" y="260"/>
                  </a:cubicBezTo>
                  <a:cubicBezTo>
                    <a:pt x="104" y="261"/>
                    <a:pt x="104" y="261"/>
                    <a:pt x="104" y="261"/>
                  </a:cubicBezTo>
                  <a:cubicBezTo>
                    <a:pt x="103" y="262"/>
                    <a:pt x="103" y="262"/>
                    <a:pt x="102" y="262"/>
                  </a:cubicBezTo>
                  <a:cubicBezTo>
                    <a:pt x="103" y="263"/>
                    <a:pt x="103" y="263"/>
                    <a:pt x="103" y="263"/>
                  </a:cubicBezTo>
                  <a:cubicBezTo>
                    <a:pt x="101" y="264"/>
                    <a:pt x="99" y="265"/>
                    <a:pt x="98" y="267"/>
                  </a:cubicBezTo>
                  <a:cubicBezTo>
                    <a:pt x="89" y="275"/>
                    <a:pt x="89" y="275"/>
                    <a:pt x="89" y="275"/>
                  </a:cubicBezTo>
                  <a:cubicBezTo>
                    <a:pt x="88" y="276"/>
                    <a:pt x="88" y="276"/>
                    <a:pt x="87" y="276"/>
                  </a:cubicBezTo>
                  <a:cubicBezTo>
                    <a:pt x="86" y="278"/>
                    <a:pt x="86" y="278"/>
                    <a:pt x="86" y="278"/>
                  </a:cubicBezTo>
                  <a:cubicBezTo>
                    <a:pt x="84" y="278"/>
                    <a:pt x="82" y="279"/>
                    <a:pt x="81" y="280"/>
                  </a:cubicBezTo>
                  <a:cubicBezTo>
                    <a:pt x="77" y="283"/>
                    <a:pt x="73" y="283"/>
                    <a:pt x="70" y="285"/>
                  </a:cubicBezTo>
                  <a:cubicBezTo>
                    <a:pt x="70" y="285"/>
                    <a:pt x="70" y="285"/>
                    <a:pt x="70" y="285"/>
                  </a:cubicBezTo>
                  <a:cubicBezTo>
                    <a:pt x="70" y="285"/>
                    <a:pt x="70" y="285"/>
                    <a:pt x="69" y="285"/>
                  </a:cubicBezTo>
                  <a:cubicBezTo>
                    <a:pt x="63" y="287"/>
                    <a:pt x="63" y="287"/>
                    <a:pt x="63" y="287"/>
                  </a:cubicBezTo>
                  <a:cubicBezTo>
                    <a:pt x="63" y="287"/>
                    <a:pt x="63" y="287"/>
                    <a:pt x="63" y="287"/>
                  </a:cubicBezTo>
                  <a:cubicBezTo>
                    <a:pt x="63" y="287"/>
                    <a:pt x="63" y="288"/>
                    <a:pt x="63" y="288"/>
                  </a:cubicBezTo>
                  <a:cubicBezTo>
                    <a:pt x="62" y="289"/>
                    <a:pt x="63" y="287"/>
                    <a:pt x="60" y="289"/>
                  </a:cubicBezTo>
                  <a:cubicBezTo>
                    <a:pt x="60" y="289"/>
                    <a:pt x="60" y="290"/>
                    <a:pt x="60" y="290"/>
                  </a:cubicBezTo>
                  <a:cubicBezTo>
                    <a:pt x="57" y="290"/>
                    <a:pt x="56" y="290"/>
                    <a:pt x="53" y="291"/>
                  </a:cubicBezTo>
                  <a:cubicBezTo>
                    <a:pt x="42" y="294"/>
                    <a:pt x="42" y="294"/>
                    <a:pt x="42" y="294"/>
                  </a:cubicBezTo>
                  <a:cubicBezTo>
                    <a:pt x="43" y="295"/>
                    <a:pt x="42" y="295"/>
                    <a:pt x="43" y="296"/>
                  </a:cubicBezTo>
                  <a:cubicBezTo>
                    <a:pt x="42" y="294"/>
                    <a:pt x="43" y="295"/>
                    <a:pt x="41" y="295"/>
                  </a:cubicBezTo>
                  <a:cubicBezTo>
                    <a:pt x="41" y="296"/>
                    <a:pt x="41" y="295"/>
                    <a:pt x="41" y="297"/>
                  </a:cubicBezTo>
                  <a:cubicBezTo>
                    <a:pt x="40" y="297"/>
                    <a:pt x="40" y="296"/>
                    <a:pt x="40" y="296"/>
                  </a:cubicBezTo>
                  <a:cubicBezTo>
                    <a:pt x="39" y="297"/>
                    <a:pt x="39" y="297"/>
                    <a:pt x="39" y="297"/>
                  </a:cubicBezTo>
                  <a:cubicBezTo>
                    <a:pt x="39" y="300"/>
                    <a:pt x="39" y="300"/>
                    <a:pt x="39" y="300"/>
                  </a:cubicBezTo>
                  <a:cubicBezTo>
                    <a:pt x="35" y="301"/>
                    <a:pt x="35" y="301"/>
                    <a:pt x="35" y="301"/>
                  </a:cubicBezTo>
                  <a:cubicBezTo>
                    <a:pt x="43" y="302"/>
                    <a:pt x="37" y="300"/>
                    <a:pt x="44" y="301"/>
                  </a:cubicBezTo>
                  <a:cubicBezTo>
                    <a:pt x="45" y="302"/>
                    <a:pt x="44" y="302"/>
                    <a:pt x="45" y="301"/>
                  </a:cubicBezTo>
                  <a:cubicBezTo>
                    <a:pt x="47" y="302"/>
                    <a:pt x="48" y="303"/>
                    <a:pt x="50" y="302"/>
                  </a:cubicBezTo>
                  <a:cubicBezTo>
                    <a:pt x="51" y="302"/>
                    <a:pt x="51" y="302"/>
                    <a:pt x="51" y="302"/>
                  </a:cubicBezTo>
                  <a:cubicBezTo>
                    <a:pt x="53" y="302"/>
                    <a:pt x="57" y="302"/>
                    <a:pt x="59" y="301"/>
                  </a:cubicBezTo>
                  <a:cubicBezTo>
                    <a:pt x="60" y="301"/>
                    <a:pt x="62" y="301"/>
                    <a:pt x="63" y="301"/>
                  </a:cubicBezTo>
                  <a:cubicBezTo>
                    <a:pt x="65" y="300"/>
                    <a:pt x="63" y="300"/>
                    <a:pt x="65" y="300"/>
                  </a:cubicBezTo>
                  <a:cubicBezTo>
                    <a:pt x="69" y="299"/>
                    <a:pt x="74" y="300"/>
                    <a:pt x="78" y="301"/>
                  </a:cubicBezTo>
                  <a:cubicBezTo>
                    <a:pt x="79" y="301"/>
                    <a:pt x="79" y="301"/>
                    <a:pt x="81" y="301"/>
                  </a:cubicBezTo>
                  <a:cubicBezTo>
                    <a:pt x="81" y="301"/>
                    <a:pt x="81" y="301"/>
                    <a:pt x="81" y="301"/>
                  </a:cubicBezTo>
                  <a:cubicBezTo>
                    <a:pt x="82" y="301"/>
                    <a:pt x="83" y="301"/>
                    <a:pt x="84" y="302"/>
                  </a:cubicBezTo>
                  <a:cubicBezTo>
                    <a:pt x="90" y="302"/>
                    <a:pt x="90" y="302"/>
                    <a:pt x="90" y="302"/>
                  </a:cubicBezTo>
                  <a:cubicBezTo>
                    <a:pt x="89" y="302"/>
                    <a:pt x="89" y="303"/>
                    <a:pt x="87" y="302"/>
                  </a:cubicBezTo>
                  <a:cubicBezTo>
                    <a:pt x="87" y="303"/>
                    <a:pt x="87" y="303"/>
                    <a:pt x="87" y="304"/>
                  </a:cubicBezTo>
                  <a:cubicBezTo>
                    <a:pt x="86" y="304"/>
                    <a:pt x="86" y="304"/>
                    <a:pt x="85" y="304"/>
                  </a:cubicBezTo>
                  <a:cubicBezTo>
                    <a:pt x="85" y="305"/>
                    <a:pt x="85" y="306"/>
                    <a:pt x="86" y="307"/>
                  </a:cubicBezTo>
                  <a:cubicBezTo>
                    <a:pt x="92" y="307"/>
                    <a:pt x="92" y="307"/>
                    <a:pt x="92" y="307"/>
                  </a:cubicBezTo>
                  <a:cubicBezTo>
                    <a:pt x="92" y="307"/>
                    <a:pt x="92" y="307"/>
                    <a:pt x="92" y="307"/>
                  </a:cubicBezTo>
                  <a:cubicBezTo>
                    <a:pt x="93" y="309"/>
                    <a:pt x="94" y="309"/>
                    <a:pt x="95" y="308"/>
                  </a:cubicBezTo>
                  <a:cubicBezTo>
                    <a:pt x="100" y="306"/>
                    <a:pt x="100" y="306"/>
                    <a:pt x="100" y="306"/>
                  </a:cubicBezTo>
                  <a:cubicBezTo>
                    <a:pt x="101" y="306"/>
                    <a:pt x="100" y="306"/>
                    <a:pt x="101" y="305"/>
                  </a:cubicBezTo>
                  <a:cubicBezTo>
                    <a:pt x="102" y="303"/>
                    <a:pt x="105" y="302"/>
                    <a:pt x="107" y="301"/>
                  </a:cubicBezTo>
                  <a:cubicBezTo>
                    <a:pt x="108" y="300"/>
                    <a:pt x="108" y="299"/>
                    <a:pt x="109" y="300"/>
                  </a:cubicBezTo>
                  <a:cubicBezTo>
                    <a:pt x="109" y="297"/>
                    <a:pt x="111" y="299"/>
                    <a:pt x="115" y="295"/>
                  </a:cubicBezTo>
                  <a:cubicBezTo>
                    <a:pt x="115" y="295"/>
                    <a:pt x="115" y="295"/>
                    <a:pt x="115" y="295"/>
                  </a:cubicBezTo>
                  <a:cubicBezTo>
                    <a:pt x="115" y="295"/>
                    <a:pt x="115" y="295"/>
                    <a:pt x="115" y="295"/>
                  </a:cubicBezTo>
                  <a:cubicBezTo>
                    <a:pt x="115" y="294"/>
                    <a:pt x="115" y="294"/>
                    <a:pt x="115" y="294"/>
                  </a:cubicBezTo>
                  <a:cubicBezTo>
                    <a:pt x="117" y="292"/>
                    <a:pt x="118" y="289"/>
                    <a:pt x="119" y="288"/>
                  </a:cubicBezTo>
                  <a:cubicBezTo>
                    <a:pt x="121" y="286"/>
                    <a:pt x="124" y="285"/>
                    <a:pt x="125" y="283"/>
                  </a:cubicBezTo>
                  <a:cubicBezTo>
                    <a:pt x="129" y="280"/>
                    <a:pt x="129" y="280"/>
                    <a:pt x="129" y="280"/>
                  </a:cubicBezTo>
                  <a:cubicBezTo>
                    <a:pt x="132" y="277"/>
                    <a:pt x="132" y="274"/>
                    <a:pt x="135" y="270"/>
                  </a:cubicBezTo>
                  <a:cubicBezTo>
                    <a:pt x="135" y="270"/>
                    <a:pt x="135" y="270"/>
                    <a:pt x="135" y="270"/>
                  </a:cubicBezTo>
                  <a:cubicBezTo>
                    <a:pt x="136" y="269"/>
                    <a:pt x="136" y="269"/>
                    <a:pt x="136" y="267"/>
                  </a:cubicBezTo>
                  <a:cubicBezTo>
                    <a:pt x="145" y="272"/>
                    <a:pt x="145" y="272"/>
                    <a:pt x="145" y="272"/>
                  </a:cubicBezTo>
                  <a:cubicBezTo>
                    <a:pt x="146" y="273"/>
                    <a:pt x="145" y="272"/>
                    <a:pt x="146" y="274"/>
                  </a:cubicBezTo>
                  <a:cubicBezTo>
                    <a:pt x="147" y="275"/>
                    <a:pt x="146" y="274"/>
                    <a:pt x="147" y="275"/>
                  </a:cubicBezTo>
                  <a:cubicBezTo>
                    <a:pt x="150" y="275"/>
                    <a:pt x="150" y="275"/>
                    <a:pt x="150" y="275"/>
                  </a:cubicBezTo>
                  <a:cubicBezTo>
                    <a:pt x="153" y="277"/>
                    <a:pt x="153" y="277"/>
                    <a:pt x="153" y="277"/>
                  </a:cubicBezTo>
                  <a:cubicBezTo>
                    <a:pt x="152" y="279"/>
                    <a:pt x="152" y="278"/>
                    <a:pt x="152" y="280"/>
                  </a:cubicBezTo>
                  <a:cubicBezTo>
                    <a:pt x="152" y="280"/>
                    <a:pt x="152" y="279"/>
                    <a:pt x="153" y="279"/>
                  </a:cubicBezTo>
                  <a:cubicBezTo>
                    <a:pt x="153" y="279"/>
                    <a:pt x="153" y="279"/>
                    <a:pt x="153" y="279"/>
                  </a:cubicBezTo>
                  <a:cubicBezTo>
                    <a:pt x="153" y="279"/>
                    <a:pt x="154" y="279"/>
                    <a:pt x="154" y="279"/>
                  </a:cubicBezTo>
                  <a:cubicBezTo>
                    <a:pt x="155" y="281"/>
                    <a:pt x="154" y="280"/>
                    <a:pt x="155" y="281"/>
                  </a:cubicBezTo>
                  <a:cubicBezTo>
                    <a:pt x="155" y="285"/>
                    <a:pt x="155" y="285"/>
                    <a:pt x="155" y="285"/>
                  </a:cubicBezTo>
                  <a:cubicBezTo>
                    <a:pt x="157" y="286"/>
                    <a:pt x="158" y="288"/>
                    <a:pt x="159" y="290"/>
                  </a:cubicBezTo>
                  <a:cubicBezTo>
                    <a:pt x="162" y="295"/>
                    <a:pt x="162" y="292"/>
                    <a:pt x="167" y="299"/>
                  </a:cubicBezTo>
                  <a:cubicBezTo>
                    <a:pt x="173" y="309"/>
                    <a:pt x="173" y="309"/>
                    <a:pt x="173" y="309"/>
                  </a:cubicBezTo>
                  <a:cubicBezTo>
                    <a:pt x="177" y="313"/>
                    <a:pt x="177" y="314"/>
                    <a:pt x="182" y="316"/>
                  </a:cubicBezTo>
                  <a:cubicBezTo>
                    <a:pt x="182" y="316"/>
                    <a:pt x="182" y="316"/>
                    <a:pt x="182" y="316"/>
                  </a:cubicBezTo>
                  <a:cubicBezTo>
                    <a:pt x="182" y="316"/>
                    <a:pt x="182" y="316"/>
                    <a:pt x="182" y="316"/>
                  </a:cubicBezTo>
                  <a:cubicBezTo>
                    <a:pt x="188" y="319"/>
                    <a:pt x="188" y="319"/>
                    <a:pt x="188" y="319"/>
                  </a:cubicBezTo>
                  <a:cubicBezTo>
                    <a:pt x="189" y="320"/>
                    <a:pt x="190" y="320"/>
                    <a:pt x="192" y="320"/>
                  </a:cubicBezTo>
                  <a:cubicBezTo>
                    <a:pt x="192" y="321"/>
                    <a:pt x="191" y="320"/>
                    <a:pt x="193" y="321"/>
                  </a:cubicBezTo>
                  <a:cubicBezTo>
                    <a:pt x="199" y="321"/>
                    <a:pt x="199" y="321"/>
                    <a:pt x="199" y="321"/>
                  </a:cubicBezTo>
                  <a:cubicBezTo>
                    <a:pt x="203" y="321"/>
                    <a:pt x="203" y="322"/>
                    <a:pt x="203" y="321"/>
                  </a:cubicBezTo>
                  <a:cubicBezTo>
                    <a:pt x="205" y="321"/>
                    <a:pt x="205" y="321"/>
                    <a:pt x="207" y="320"/>
                  </a:cubicBezTo>
                  <a:cubicBezTo>
                    <a:pt x="207" y="320"/>
                    <a:pt x="207" y="320"/>
                    <a:pt x="207" y="320"/>
                  </a:cubicBezTo>
                  <a:cubicBezTo>
                    <a:pt x="209" y="318"/>
                    <a:pt x="210" y="316"/>
                    <a:pt x="211" y="314"/>
                  </a:cubicBezTo>
                  <a:cubicBezTo>
                    <a:pt x="212" y="310"/>
                    <a:pt x="212" y="310"/>
                    <a:pt x="212" y="310"/>
                  </a:cubicBezTo>
                  <a:cubicBezTo>
                    <a:pt x="212" y="309"/>
                    <a:pt x="212" y="308"/>
                    <a:pt x="212" y="307"/>
                  </a:cubicBezTo>
                  <a:cubicBezTo>
                    <a:pt x="212" y="306"/>
                    <a:pt x="212" y="307"/>
                    <a:pt x="211" y="302"/>
                  </a:cubicBezTo>
                  <a:cubicBezTo>
                    <a:pt x="210" y="300"/>
                    <a:pt x="211" y="300"/>
                    <a:pt x="209" y="298"/>
                  </a:cubicBezTo>
                  <a:cubicBezTo>
                    <a:pt x="205" y="293"/>
                    <a:pt x="205" y="293"/>
                    <a:pt x="205" y="293"/>
                  </a:cubicBezTo>
                  <a:cubicBezTo>
                    <a:pt x="205" y="293"/>
                    <a:pt x="205" y="293"/>
                    <a:pt x="205" y="292"/>
                  </a:cubicBezTo>
                  <a:cubicBezTo>
                    <a:pt x="196" y="283"/>
                    <a:pt x="196" y="283"/>
                    <a:pt x="196" y="283"/>
                  </a:cubicBezTo>
                  <a:cubicBezTo>
                    <a:pt x="196" y="283"/>
                    <a:pt x="195" y="283"/>
                    <a:pt x="195" y="282"/>
                  </a:cubicBezTo>
                  <a:cubicBezTo>
                    <a:pt x="181" y="274"/>
                    <a:pt x="181" y="274"/>
                    <a:pt x="181" y="274"/>
                  </a:cubicBezTo>
                  <a:cubicBezTo>
                    <a:pt x="181" y="270"/>
                    <a:pt x="181" y="270"/>
                    <a:pt x="181" y="270"/>
                  </a:cubicBezTo>
                  <a:cubicBezTo>
                    <a:pt x="182" y="270"/>
                    <a:pt x="182" y="269"/>
                    <a:pt x="183" y="266"/>
                  </a:cubicBezTo>
                  <a:cubicBezTo>
                    <a:pt x="183" y="266"/>
                    <a:pt x="183" y="266"/>
                    <a:pt x="183" y="266"/>
                  </a:cubicBezTo>
                  <a:cubicBezTo>
                    <a:pt x="184" y="265"/>
                    <a:pt x="184" y="262"/>
                    <a:pt x="184" y="261"/>
                  </a:cubicBezTo>
                  <a:cubicBezTo>
                    <a:pt x="184" y="253"/>
                    <a:pt x="184" y="253"/>
                    <a:pt x="184" y="253"/>
                  </a:cubicBezTo>
                  <a:cubicBezTo>
                    <a:pt x="184" y="250"/>
                    <a:pt x="185" y="250"/>
                    <a:pt x="184" y="247"/>
                  </a:cubicBezTo>
                  <a:cubicBezTo>
                    <a:pt x="184" y="245"/>
                    <a:pt x="185" y="244"/>
                    <a:pt x="185" y="243"/>
                  </a:cubicBezTo>
                  <a:cubicBezTo>
                    <a:pt x="185" y="236"/>
                    <a:pt x="182" y="225"/>
                    <a:pt x="184" y="218"/>
                  </a:cubicBezTo>
                  <a:cubicBezTo>
                    <a:pt x="185" y="213"/>
                    <a:pt x="185" y="210"/>
                    <a:pt x="185" y="205"/>
                  </a:cubicBezTo>
                  <a:cubicBezTo>
                    <a:pt x="185" y="205"/>
                    <a:pt x="185" y="204"/>
                    <a:pt x="185" y="204"/>
                  </a:cubicBezTo>
                  <a:cubicBezTo>
                    <a:pt x="186" y="202"/>
                    <a:pt x="186" y="204"/>
                    <a:pt x="186" y="200"/>
                  </a:cubicBezTo>
                  <a:cubicBezTo>
                    <a:pt x="188" y="198"/>
                    <a:pt x="184" y="200"/>
                    <a:pt x="187" y="199"/>
                  </a:cubicBezTo>
                  <a:cubicBezTo>
                    <a:pt x="187" y="195"/>
                    <a:pt x="187" y="195"/>
                    <a:pt x="187" y="195"/>
                  </a:cubicBezTo>
                  <a:cubicBezTo>
                    <a:pt x="188" y="194"/>
                    <a:pt x="187" y="196"/>
                    <a:pt x="188" y="194"/>
                  </a:cubicBezTo>
                  <a:cubicBezTo>
                    <a:pt x="188" y="194"/>
                    <a:pt x="188" y="193"/>
                    <a:pt x="188" y="193"/>
                  </a:cubicBezTo>
                  <a:cubicBezTo>
                    <a:pt x="188" y="186"/>
                    <a:pt x="189" y="186"/>
                    <a:pt x="189" y="186"/>
                  </a:cubicBezTo>
                  <a:cubicBezTo>
                    <a:pt x="189" y="183"/>
                    <a:pt x="188" y="184"/>
                    <a:pt x="190" y="182"/>
                  </a:cubicBezTo>
                  <a:cubicBezTo>
                    <a:pt x="190" y="181"/>
                    <a:pt x="190" y="181"/>
                    <a:pt x="190" y="181"/>
                  </a:cubicBezTo>
                  <a:cubicBezTo>
                    <a:pt x="190" y="181"/>
                    <a:pt x="190" y="181"/>
                    <a:pt x="190" y="181"/>
                  </a:cubicBezTo>
                  <a:cubicBezTo>
                    <a:pt x="191" y="179"/>
                    <a:pt x="191" y="179"/>
                    <a:pt x="191" y="179"/>
                  </a:cubicBezTo>
                  <a:cubicBezTo>
                    <a:pt x="193" y="178"/>
                    <a:pt x="193" y="177"/>
                    <a:pt x="194" y="175"/>
                  </a:cubicBezTo>
                  <a:cubicBezTo>
                    <a:pt x="197" y="170"/>
                    <a:pt x="197" y="170"/>
                    <a:pt x="197" y="170"/>
                  </a:cubicBezTo>
                  <a:cubicBezTo>
                    <a:pt x="197" y="170"/>
                    <a:pt x="197" y="170"/>
                    <a:pt x="197" y="170"/>
                  </a:cubicBezTo>
                  <a:cubicBezTo>
                    <a:pt x="198" y="169"/>
                    <a:pt x="198" y="169"/>
                    <a:pt x="198" y="169"/>
                  </a:cubicBezTo>
                  <a:cubicBezTo>
                    <a:pt x="198" y="169"/>
                    <a:pt x="198" y="169"/>
                    <a:pt x="198" y="169"/>
                  </a:cubicBezTo>
                  <a:cubicBezTo>
                    <a:pt x="198" y="167"/>
                    <a:pt x="198" y="166"/>
                    <a:pt x="199" y="165"/>
                  </a:cubicBezTo>
                  <a:cubicBezTo>
                    <a:pt x="199" y="164"/>
                    <a:pt x="199" y="164"/>
                    <a:pt x="199" y="163"/>
                  </a:cubicBezTo>
                  <a:cubicBezTo>
                    <a:pt x="200" y="161"/>
                    <a:pt x="199" y="163"/>
                    <a:pt x="200" y="161"/>
                  </a:cubicBezTo>
                  <a:cubicBezTo>
                    <a:pt x="200" y="160"/>
                    <a:pt x="200" y="153"/>
                    <a:pt x="199" y="150"/>
                  </a:cubicBezTo>
                  <a:cubicBezTo>
                    <a:pt x="198" y="149"/>
                    <a:pt x="198" y="149"/>
                    <a:pt x="198" y="149"/>
                  </a:cubicBezTo>
                  <a:cubicBezTo>
                    <a:pt x="198" y="147"/>
                    <a:pt x="198" y="144"/>
                    <a:pt x="198" y="143"/>
                  </a:cubicBezTo>
                  <a:cubicBezTo>
                    <a:pt x="198" y="143"/>
                    <a:pt x="198" y="143"/>
                    <a:pt x="197" y="143"/>
                  </a:cubicBezTo>
                  <a:cubicBezTo>
                    <a:pt x="199" y="141"/>
                    <a:pt x="198" y="142"/>
                    <a:pt x="198" y="140"/>
                  </a:cubicBezTo>
                  <a:cubicBezTo>
                    <a:pt x="197" y="139"/>
                    <a:pt x="198" y="139"/>
                    <a:pt x="196" y="139"/>
                  </a:cubicBezTo>
                  <a:cubicBezTo>
                    <a:pt x="197" y="138"/>
                    <a:pt x="194" y="134"/>
                    <a:pt x="193" y="133"/>
                  </a:cubicBezTo>
                  <a:cubicBezTo>
                    <a:pt x="186" y="126"/>
                    <a:pt x="186" y="126"/>
                    <a:pt x="186" y="126"/>
                  </a:cubicBezTo>
                  <a:cubicBezTo>
                    <a:pt x="181" y="122"/>
                    <a:pt x="181" y="123"/>
                    <a:pt x="178" y="122"/>
                  </a:cubicBezTo>
                  <a:cubicBezTo>
                    <a:pt x="175" y="121"/>
                    <a:pt x="180" y="122"/>
                    <a:pt x="177" y="121"/>
                  </a:cubicBezTo>
                  <a:cubicBezTo>
                    <a:pt x="173" y="121"/>
                    <a:pt x="173" y="121"/>
                    <a:pt x="173" y="121"/>
                  </a:cubicBezTo>
                  <a:cubicBezTo>
                    <a:pt x="173" y="120"/>
                    <a:pt x="174" y="121"/>
                    <a:pt x="172" y="121"/>
                  </a:cubicBezTo>
                  <a:cubicBezTo>
                    <a:pt x="171" y="121"/>
                    <a:pt x="171" y="121"/>
                    <a:pt x="170" y="121"/>
                  </a:cubicBezTo>
                  <a:cubicBezTo>
                    <a:pt x="163" y="122"/>
                    <a:pt x="166" y="121"/>
                    <a:pt x="161" y="125"/>
                  </a:cubicBezTo>
                  <a:cubicBezTo>
                    <a:pt x="160" y="126"/>
                    <a:pt x="160" y="126"/>
                    <a:pt x="160" y="126"/>
                  </a:cubicBezTo>
                  <a:cubicBezTo>
                    <a:pt x="157" y="127"/>
                    <a:pt x="158" y="127"/>
                    <a:pt x="157" y="128"/>
                  </a:cubicBezTo>
                  <a:cubicBezTo>
                    <a:pt x="157" y="128"/>
                    <a:pt x="157" y="128"/>
                    <a:pt x="157" y="128"/>
                  </a:cubicBezTo>
                  <a:cubicBezTo>
                    <a:pt x="155" y="129"/>
                    <a:pt x="155" y="129"/>
                    <a:pt x="155" y="129"/>
                  </a:cubicBezTo>
                  <a:cubicBezTo>
                    <a:pt x="154" y="130"/>
                    <a:pt x="153" y="131"/>
                    <a:pt x="152" y="131"/>
                  </a:cubicBezTo>
                  <a:cubicBezTo>
                    <a:pt x="151" y="132"/>
                    <a:pt x="151" y="132"/>
                    <a:pt x="151" y="132"/>
                  </a:cubicBezTo>
                  <a:cubicBezTo>
                    <a:pt x="151" y="132"/>
                    <a:pt x="151" y="132"/>
                    <a:pt x="151" y="132"/>
                  </a:cubicBezTo>
                  <a:cubicBezTo>
                    <a:pt x="150" y="132"/>
                    <a:pt x="150" y="132"/>
                    <a:pt x="149" y="133"/>
                  </a:cubicBezTo>
                  <a:cubicBezTo>
                    <a:pt x="150" y="133"/>
                    <a:pt x="150" y="133"/>
                    <a:pt x="150" y="133"/>
                  </a:cubicBezTo>
                  <a:cubicBezTo>
                    <a:pt x="148" y="134"/>
                    <a:pt x="146" y="136"/>
                    <a:pt x="144" y="137"/>
                  </a:cubicBezTo>
                  <a:cubicBezTo>
                    <a:pt x="143" y="139"/>
                    <a:pt x="143" y="139"/>
                    <a:pt x="143" y="139"/>
                  </a:cubicBezTo>
                  <a:cubicBezTo>
                    <a:pt x="143" y="139"/>
                    <a:pt x="142" y="139"/>
                    <a:pt x="142" y="139"/>
                  </a:cubicBezTo>
                  <a:cubicBezTo>
                    <a:pt x="142" y="140"/>
                    <a:pt x="142" y="140"/>
                    <a:pt x="142" y="140"/>
                  </a:cubicBezTo>
                  <a:cubicBezTo>
                    <a:pt x="133" y="151"/>
                    <a:pt x="133" y="151"/>
                    <a:pt x="133" y="151"/>
                  </a:cubicBezTo>
                  <a:cubicBezTo>
                    <a:pt x="132" y="153"/>
                    <a:pt x="130" y="155"/>
                    <a:pt x="128" y="157"/>
                  </a:cubicBezTo>
                  <a:cubicBezTo>
                    <a:pt x="128" y="157"/>
                    <a:pt x="128" y="157"/>
                    <a:pt x="128" y="157"/>
                  </a:cubicBezTo>
                  <a:cubicBezTo>
                    <a:pt x="126" y="159"/>
                    <a:pt x="126" y="159"/>
                    <a:pt x="126" y="159"/>
                  </a:cubicBezTo>
                  <a:cubicBezTo>
                    <a:pt x="126" y="159"/>
                    <a:pt x="126" y="160"/>
                    <a:pt x="126" y="160"/>
                  </a:cubicBezTo>
                  <a:cubicBezTo>
                    <a:pt x="124" y="162"/>
                    <a:pt x="127" y="159"/>
                    <a:pt x="125" y="161"/>
                  </a:cubicBezTo>
                  <a:cubicBezTo>
                    <a:pt x="125" y="161"/>
                    <a:pt x="124" y="162"/>
                    <a:pt x="124" y="162"/>
                  </a:cubicBezTo>
                  <a:cubicBezTo>
                    <a:pt x="124" y="163"/>
                    <a:pt x="124" y="162"/>
                    <a:pt x="124" y="163"/>
                  </a:cubicBezTo>
                  <a:cubicBezTo>
                    <a:pt x="123" y="162"/>
                    <a:pt x="123" y="162"/>
                    <a:pt x="123" y="162"/>
                  </a:cubicBezTo>
                  <a:cubicBezTo>
                    <a:pt x="123" y="164"/>
                    <a:pt x="123" y="163"/>
                    <a:pt x="122" y="164"/>
                  </a:cubicBezTo>
                  <a:cubicBezTo>
                    <a:pt x="108" y="180"/>
                    <a:pt x="108" y="180"/>
                    <a:pt x="108" y="180"/>
                  </a:cubicBezTo>
                  <a:cubicBezTo>
                    <a:pt x="108" y="176"/>
                    <a:pt x="107" y="177"/>
                    <a:pt x="107" y="174"/>
                  </a:cubicBezTo>
                  <a:cubicBezTo>
                    <a:pt x="107" y="170"/>
                    <a:pt x="107" y="170"/>
                    <a:pt x="107" y="170"/>
                  </a:cubicBezTo>
                  <a:cubicBezTo>
                    <a:pt x="107" y="170"/>
                    <a:pt x="108" y="169"/>
                    <a:pt x="108" y="169"/>
                  </a:cubicBezTo>
                  <a:cubicBezTo>
                    <a:pt x="109" y="160"/>
                    <a:pt x="109" y="160"/>
                    <a:pt x="109" y="160"/>
                  </a:cubicBezTo>
                  <a:cubicBezTo>
                    <a:pt x="110" y="158"/>
                    <a:pt x="110" y="158"/>
                    <a:pt x="110" y="157"/>
                  </a:cubicBezTo>
                  <a:cubicBezTo>
                    <a:pt x="112" y="151"/>
                    <a:pt x="112" y="151"/>
                    <a:pt x="112" y="151"/>
                  </a:cubicBezTo>
                  <a:close/>
                  <a:moveTo>
                    <a:pt x="139" y="157"/>
                  </a:moveTo>
                  <a:cubicBezTo>
                    <a:pt x="141" y="156"/>
                    <a:pt x="141" y="156"/>
                    <a:pt x="141" y="156"/>
                  </a:cubicBezTo>
                  <a:cubicBezTo>
                    <a:pt x="140" y="155"/>
                    <a:pt x="140" y="155"/>
                    <a:pt x="140" y="155"/>
                  </a:cubicBezTo>
                  <a:cubicBezTo>
                    <a:pt x="142" y="155"/>
                    <a:pt x="142" y="155"/>
                    <a:pt x="142" y="155"/>
                  </a:cubicBezTo>
                  <a:cubicBezTo>
                    <a:pt x="142" y="157"/>
                    <a:pt x="142" y="157"/>
                    <a:pt x="142" y="157"/>
                  </a:cubicBezTo>
                  <a:cubicBezTo>
                    <a:pt x="142" y="159"/>
                    <a:pt x="142" y="157"/>
                    <a:pt x="141" y="158"/>
                  </a:cubicBezTo>
                  <a:cubicBezTo>
                    <a:pt x="140" y="159"/>
                    <a:pt x="140" y="159"/>
                    <a:pt x="140" y="159"/>
                  </a:cubicBezTo>
                  <a:cubicBezTo>
                    <a:pt x="139" y="160"/>
                    <a:pt x="140" y="160"/>
                    <a:pt x="139" y="161"/>
                  </a:cubicBezTo>
                  <a:cubicBezTo>
                    <a:pt x="138" y="160"/>
                    <a:pt x="138" y="160"/>
                    <a:pt x="138" y="160"/>
                  </a:cubicBezTo>
                  <a:cubicBezTo>
                    <a:pt x="138" y="159"/>
                    <a:pt x="138" y="160"/>
                    <a:pt x="139" y="158"/>
                  </a:cubicBezTo>
                  <a:cubicBezTo>
                    <a:pt x="139" y="157"/>
                    <a:pt x="139" y="158"/>
                    <a:pt x="139" y="157"/>
                  </a:cubicBezTo>
                  <a:close/>
                  <a:moveTo>
                    <a:pt x="147" y="156"/>
                  </a:moveTo>
                  <a:cubicBezTo>
                    <a:pt x="147" y="154"/>
                    <a:pt x="147" y="154"/>
                    <a:pt x="147" y="154"/>
                  </a:cubicBezTo>
                  <a:cubicBezTo>
                    <a:pt x="149" y="155"/>
                    <a:pt x="148" y="154"/>
                    <a:pt x="149" y="155"/>
                  </a:cubicBezTo>
                  <a:cubicBezTo>
                    <a:pt x="149" y="155"/>
                    <a:pt x="148" y="157"/>
                    <a:pt x="149" y="156"/>
                  </a:cubicBezTo>
                  <a:cubicBezTo>
                    <a:pt x="149" y="156"/>
                    <a:pt x="149" y="156"/>
                    <a:pt x="149" y="156"/>
                  </a:cubicBezTo>
                  <a:cubicBezTo>
                    <a:pt x="149" y="156"/>
                    <a:pt x="148" y="156"/>
                    <a:pt x="148" y="156"/>
                  </a:cubicBezTo>
                  <a:cubicBezTo>
                    <a:pt x="146" y="156"/>
                    <a:pt x="148" y="156"/>
                    <a:pt x="147" y="156"/>
                  </a:cubicBezTo>
                  <a:close/>
                  <a:moveTo>
                    <a:pt x="38" y="299"/>
                  </a:moveTo>
                  <a:cubicBezTo>
                    <a:pt x="37" y="299"/>
                    <a:pt x="37" y="299"/>
                    <a:pt x="37" y="299"/>
                  </a:cubicBezTo>
                  <a:cubicBezTo>
                    <a:pt x="35" y="298"/>
                    <a:pt x="36" y="299"/>
                    <a:pt x="36" y="298"/>
                  </a:cubicBezTo>
                  <a:cubicBezTo>
                    <a:pt x="37" y="297"/>
                    <a:pt x="37" y="297"/>
                    <a:pt x="38" y="299"/>
                  </a:cubicBezTo>
                  <a:close/>
                  <a:moveTo>
                    <a:pt x="151" y="193"/>
                  </a:moveTo>
                  <a:cubicBezTo>
                    <a:pt x="152" y="190"/>
                    <a:pt x="152" y="192"/>
                    <a:pt x="152" y="193"/>
                  </a:cubicBezTo>
                  <a:cubicBezTo>
                    <a:pt x="151" y="193"/>
                    <a:pt x="151" y="193"/>
                    <a:pt x="151" y="193"/>
                  </a:cubicBezTo>
                  <a:close/>
                  <a:moveTo>
                    <a:pt x="154" y="103"/>
                  </a:moveTo>
                  <a:cubicBezTo>
                    <a:pt x="155" y="104"/>
                    <a:pt x="155" y="104"/>
                    <a:pt x="155" y="104"/>
                  </a:cubicBezTo>
                  <a:cubicBezTo>
                    <a:pt x="154" y="104"/>
                    <a:pt x="154" y="104"/>
                    <a:pt x="154" y="104"/>
                  </a:cubicBezTo>
                  <a:cubicBezTo>
                    <a:pt x="153" y="102"/>
                    <a:pt x="154" y="103"/>
                    <a:pt x="154" y="103"/>
                  </a:cubicBezTo>
                  <a:close/>
                  <a:moveTo>
                    <a:pt x="140" y="164"/>
                  </a:moveTo>
                  <a:cubicBezTo>
                    <a:pt x="142" y="162"/>
                    <a:pt x="141" y="165"/>
                    <a:pt x="142" y="163"/>
                  </a:cubicBezTo>
                  <a:cubicBezTo>
                    <a:pt x="142" y="163"/>
                    <a:pt x="142" y="164"/>
                    <a:pt x="142" y="164"/>
                  </a:cubicBezTo>
                  <a:cubicBezTo>
                    <a:pt x="142" y="164"/>
                    <a:pt x="142" y="164"/>
                    <a:pt x="142" y="164"/>
                  </a:cubicBezTo>
                  <a:cubicBezTo>
                    <a:pt x="141" y="164"/>
                    <a:pt x="141" y="164"/>
                    <a:pt x="141" y="164"/>
                  </a:cubicBezTo>
                  <a:cubicBezTo>
                    <a:pt x="141" y="164"/>
                    <a:pt x="141" y="164"/>
                    <a:pt x="140" y="164"/>
                  </a:cubicBezTo>
                  <a:close/>
                  <a:moveTo>
                    <a:pt x="145" y="112"/>
                  </a:moveTo>
                  <a:cubicBezTo>
                    <a:pt x="145" y="114"/>
                    <a:pt x="145" y="114"/>
                    <a:pt x="145" y="114"/>
                  </a:cubicBezTo>
                  <a:cubicBezTo>
                    <a:pt x="144" y="113"/>
                    <a:pt x="144" y="113"/>
                    <a:pt x="144" y="113"/>
                  </a:cubicBezTo>
                  <a:cubicBezTo>
                    <a:pt x="145" y="112"/>
                    <a:pt x="145" y="112"/>
                    <a:pt x="145" y="112"/>
                  </a:cubicBezTo>
                  <a:close/>
                  <a:moveTo>
                    <a:pt x="140" y="167"/>
                  </a:moveTo>
                  <a:cubicBezTo>
                    <a:pt x="140" y="166"/>
                    <a:pt x="140" y="166"/>
                    <a:pt x="140" y="166"/>
                  </a:cubicBezTo>
                  <a:cubicBezTo>
                    <a:pt x="140" y="166"/>
                    <a:pt x="140" y="166"/>
                    <a:pt x="140" y="167"/>
                  </a:cubicBezTo>
                  <a:cubicBezTo>
                    <a:pt x="141" y="168"/>
                    <a:pt x="140" y="167"/>
                    <a:pt x="140" y="167"/>
                  </a:cubicBezTo>
                  <a:close/>
                  <a:moveTo>
                    <a:pt x="123" y="145"/>
                  </a:moveTo>
                  <a:cubicBezTo>
                    <a:pt x="123" y="144"/>
                    <a:pt x="122" y="145"/>
                    <a:pt x="123" y="144"/>
                  </a:cubicBezTo>
                  <a:cubicBezTo>
                    <a:pt x="124" y="144"/>
                    <a:pt x="123" y="144"/>
                    <a:pt x="123" y="144"/>
                  </a:cubicBezTo>
                  <a:cubicBezTo>
                    <a:pt x="123" y="144"/>
                    <a:pt x="125" y="146"/>
                    <a:pt x="123" y="145"/>
                  </a:cubicBezTo>
                  <a:close/>
                  <a:moveTo>
                    <a:pt x="160" y="102"/>
                  </a:moveTo>
                  <a:cubicBezTo>
                    <a:pt x="160" y="101"/>
                    <a:pt x="160" y="101"/>
                    <a:pt x="160" y="101"/>
                  </a:cubicBezTo>
                  <a:cubicBezTo>
                    <a:pt x="161" y="101"/>
                    <a:pt x="160" y="100"/>
                    <a:pt x="160" y="102"/>
                  </a:cubicBezTo>
                  <a:close/>
                  <a:moveTo>
                    <a:pt x="108" y="79"/>
                  </a:moveTo>
                  <a:cubicBezTo>
                    <a:pt x="109" y="79"/>
                    <a:pt x="109" y="79"/>
                    <a:pt x="109" y="79"/>
                  </a:cubicBezTo>
                  <a:cubicBezTo>
                    <a:pt x="108" y="80"/>
                    <a:pt x="109" y="80"/>
                    <a:pt x="108" y="79"/>
                  </a:cubicBezTo>
                  <a:close/>
                  <a:moveTo>
                    <a:pt x="75" y="215"/>
                  </a:moveTo>
                  <a:cubicBezTo>
                    <a:pt x="75" y="214"/>
                    <a:pt x="75" y="214"/>
                    <a:pt x="75" y="214"/>
                  </a:cubicBezTo>
                  <a:cubicBezTo>
                    <a:pt x="75" y="215"/>
                    <a:pt x="76" y="215"/>
                    <a:pt x="75" y="215"/>
                  </a:cubicBezTo>
                  <a:close/>
                  <a:moveTo>
                    <a:pt x="32" y="115"/>
                  </a:moveTo>
                  <a:cubicBezTo>
                    <a:pt x="32" y="114"/>
                    <a:pt x="32" y="115"/>
                    <a:pt x="32" y="115"/>
                  </a:cubicBezTo>
                  <a:cubicBezTo>
                    <a:pt x="32" y="116"/>
                    <a:pt x="32" y="115"/>
                    <a:pt x="32" y="115"/>
                  </a:cubicBezTo>
                  <a:close/>
                  <a:moveTo>
                    <a:pt x="148" y="110"/>
                  </a:moveTo>
                  <a:cubicBezTo>
                    <a:pt x="148" y="109"/>
                    <a:pt x="149" y="109"/>
                    <a:pt x="148" y="109"/>
                  </a:cubicBezTo>
                  <a:cubicBezTo>
                    <a:pt x="149" y="109"/>
                    <a:pt x="149" y="109"/>
                    <a:pt x="149" y="109"/>
                  </a:cubicBezTo>
                  <a:cubicBezTo>
                    <a:pt x="148" y="110"/>
                    <a:pt x="148" y="110"/>
                    <a:pt x="148" y="110"/>
                  </a:cubicBezTo>
                  <a:close/>
                  <a:moveTo>
                    <a:pt x="145" y="158"/>
                  </a:moveTo>
                  <a:cubicBezTo>
                    <a:pt x="144" y="157"/>
                    <a:pt x="145" y="158"/>
                    <a:pt x="145" y="158"/>
                  </a:cubicBezTo>
                  <a:cubicBezTo>
                    <a:pt x="146" y="159"/>
                    <a:pt x="145" y="158"/>
                    <a:pt x="145" y="158"/>
                  </a:cubicBezTo>
                  <a:close/>
                  <a:moveTo>
                    <a:pt x="153" y="280"/>
                  </a:moveTo>
                  <a:cubicBezTo>
                    <a:pt x="154" y="281"/>
                    <a:pt x="154" y="281"/>
                    <a:pt x="154" y="281"/>
                  </a:cubicBezTo>
                  <a:cubicBezTo>
                    <a:pt x="152" y="281"/>
                    <a:pt x="153" y="281"/>
                    <a:pt x="153" y="280"/>
                  </a:cubicBezTo>
                  <a:close/>
                  <a:moveTo>
                    <a:pt x="33" y="299"/>
                  </a:moveTo>
                  <a:cubicBezTo>
                    <a:pt x="33" y="299"/>
                    <a:pt x="32" y="300"/>
                    <a:pt x="33" y="299"/>
                  </a:cubicBezTo>
                  <a:cubicBezTo>
                    <a:pt x="33" y="299"/>
                    <a:pt x="34" y="298"/>
                    <a:pt x="33" y="299"/>
                  </a:cubicBezTo>
                  <a:close/>
                  <a:moveTo>
                    <a:pt x="154" y="108"/>
                  </a:moveTo>
                  <a:cubicBezTo>
                    <a:pt x="154" y="108"/>
                    <a:pt x="154" y="108"/>
                    <a:pt x="154" y="108"/>
                  </a:cubicBezTo>
                  <a:cubicBezTo>
                    <a:pt x="154" y="108"/>
                    <a:pt x="153" y="108"/>
                    <a:pt x="154" y="108"/>
                  </a:cubicBezTo>
                  <a:close/>
                  <a:moveTo>
                    <a:pt x="115" y="152"/>
                  </a:moveTo>
                  <a:cubicBezTo>
                    <a:pt x="115" y="152"/>
                    <a:pt x="115" y="152"/>
                    <a:pt x="115" y="1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12" name="Freeform 13">
              <a:extLst>
                <a:ext uri="{FF2B5EF4-FFF2-40B4-BE49-F238E27FC236}">
                  <a16:creationId xmlns:a16="http://schemas.microsoft.com/office/drawing/2014/main" id="{1EF7B7FC-56E4-45F5-B988-24A7F664FA39}"/>
                </a:ext>
              </a:extLst>
            </p:cNvPr>
            <p:cNvSpPr>
              <a:spLocks noEditPoints="1"/>
            </p:cNvSpPr>
            <p:nvPr/>
          </p:nvSpPr>
          <p:spPr bwMode="auto">
            <a:xfrm>
              <a:off x="4260672" y="4327256"/>
              <a:ext cx="263525" cy="250825"/>
            </a:xfrm>
            <a:custGeom>
              <a:avLst/>
              <a:gdLst>
                <a:gd name="T0" fmla="*/ 148 w 230"/>
                <a:gd name="T1" fmla="*/ 91 h 218"/>
                <a:gd name="T2" fmla="*/ 151 w 230"/>
                <a:gd name="T3" fmla="*/ 87 h 218"/>
                <a:gd name="T4" fmla="*/ 166 w 230"/>
                <a:gd name="T5" fmla="*/ 76 h 218"/>
                <a:gd name="T6" fmla="*/ 154 w 230"/>
                <a:gd name="T7" fmla="*/ 83 h 218"/>
                <a:gd name="T8" fmla="*/ 48 w 230"/>
                <a:gd name="T9" fmla="*/ 45 h 218"/>
                <a:gd name="T10" fmla="*/ 151 w 230"/>
                <a:gd name="T11" fmla="*/ 36 h 218"/>
                <a:gd name="T12" fmla="*/ 144 w 230"/>
                <a:gd name="T13" fmla="*/ 58 h 218"/>
                <a:gd name="T14" fmla="*/ 51 w 230"/>
                <a:gd name="T15" fmla="*/ 35 h 218"/>
                <a:gd name="T16" fmla="*/ 50 w 230"/>
                <a:gd name="T17" fmla="*/ 41 h 218"/>
                <a:gd name="T18" fmla="*/ 54 w 230"/>
                <a:gd name="T19" fmla="*/ 44 h 218"/>
                <a:gd name="T20" fmla="*/ 51 w 230"/>
                <a:gd name="T21" fmla="*/ 56 h 218"/>
                <a:gd name="T22" fmla="*/ 50 w 230"/>
                <a:gd name="T23" fmla="*/ 70 h 218"/>
                <a:gd name="T24" fmla="*/ 54 w 230"/>
                <a:gd name="T25" fmla="*/ 57 h 218"/>
                <a:gd name="T26" fmla="*/ 62 w 230"/>
                <a:gd name="T27" fmla="*/ 38 h 218"/>
                <a:gd name="T28" fmla="*/ 55 w 230"/>
                <a:gd name="T29" fmla="*/ 27 h 218"/>
                <a:gd name="T30" fmla="*/ 23 w 230"/>
                <a:gd name="T31" fmla="*/ 159 h 218"/>
                <a:gd name="T32" fmla="*/ 22 w 230"/>
                <a:gd name="T33" fmla="*/ 187 h 218"/>
                <a:gd name="T34" fmla="*/ 60 w 230"/>
                <a:gd name="T35" fmla="*/ 207 h 218"/>
                <a:gd name="T36" fmla="*/ 62 w 230"/>
                <a:gd name="T37" fmla="*/ 194 h 218"/>
                <a:gd name="T38" fmla="*/ 80 w 230"/>
                <a:gd name="T39" fmla="*/ 168 h 218"/>
                <a:gd name="T40" fmla="*/ 102 w 230"/>
                <a:gd name="T41" fmla="*/ 191 h 218"/>
                <a:gd name="T42" fmla="*/ 151 w 230"/>
                <a:gd name="T43" fmla="*/ 212 h 218"/>
                <a:gd name="T44" fmla="*/ 180 w 230"/>
                <a:gd name="T45" fmla="*/ 214 h 218"/>
                <a:gd name="T46" fmla="*/ 209 w 230"/>
                <a:gd name="T47" fmla="*/ 212 h 218"/>
                <a:gd name="T48" fmla="*/ 228 w 230"/>
                <a:gd name="T49" fmla="*/ 192 h 218"/>
                <a:gd name="T50" fmla="*/ 198 w 230"/>
                <a:gd name="T51" fmla="*/ 164 h 218"/>
                <a:gd name="T52" fmla="*/ 185 w 230"/>
                <a:gd name="T53" fmla="*/ 174 h 218"/>
                <a:gd name="T54" fmla="*/ 176 w 230"/>
                <a:gd name="T55" fmla="*/ 177 h 218"/>
                <a:gd name="T56" fmla="*/ 151 w 230"/>
                <a:gd name="T57" fmla="*/ 177 h 218"/>
                <a:gd name="T58" fmla="*/ 111 w 230"/>
                <a:gd name="T59" fmla="*/ 157 h 218"/>
                <a:gd name="T60" fmla="*/ 120 w 230"/>
                <a:gd name="T61" fmla="*/ 133 h 218"/>
                <a:gd name="T62" fmla="*/ 139 w 230"/>
                <a:gd name="T63" fmla="*/ 154 h 218"/>
                <a:gd name="T64" fmla="*/ 151 w 230"/>
                <a:gd name="T65" fmla="*/ 140 h 218"/>
                <a:gd name="T66" fmla="*/ 168 w 230"/>
                <a:gd name="T67" fmla="*/ 128 h 218"/>
                <a:gd name="T68" fmla="*/ 187 w 230"/>
                <a:gd name="T69" fmla="*/ 97 h 218"/>
                <a:gd name="T70" fmla="*/ 186 w 230"/>
                <a:gd name="T71" fmla="*/ 50 h 218"/>
                <a:gd name="T72" fmla="*/ 157 w 230"/>
                <a:gd name="T73" fmla="*/ 49 h 218"/>
                <a:gd name="T74" fmla="*/ 148 w 230"/>
                <a:gd name="T75" fmla="*/ 6 h 218"/>
                <a:gd name="T76" fmla="*/ 137 w 230"/>
                <a:gd name="T77" fmla="*/ 37 h 218"/>
                <a:gd name="T78" fmla="*/ 129 w 230"/>
                <a:gd name="T79" fmla="*/ 77 h 218"/>
                <a:gd name="T80" fmla="*/ 91 w 230"/>
                <a:gd name="T81" fmla="*/ 112 h 218"/>
                <a:gd name="T82" fmla="*/ 75 w 230"/>
                <a:gd name="T83" fmla="*/ 139 h 218"/>
                <a:gd name="T84" fmla="*/ 58 w 230"/>
                <a:gd name="T85" fmla="*/ 157 h 218"/>
                <a:gd name="T86" fmla="*/ 65 w 230"/>
                <a:gd name="T87" fmla="*/ 112 h 218"/>
                <a:gd name="T88" fmla="*/ 82 w 230"/>
                <a:gd name="T89" fmla="*/ 77 h 218"/>
                <a:gd name="T90" fmla="*/ 79 w 230"/>
                <a:gd name="T91" fmla="*/ 36 h 218"/>
                <a:gd name="T92" fmla="*/ 59 w 230"/>
                <a:gd name="T93" fmla="*/ 5 h 218"/>
                <a:gd name="T94" fmla="*/ 48 w 230"/>
                <a:gd name="T95" fmla="*/ 36 h 218"/>
                <a:gd name="T96" fmla="*/ 43 w 230"/>
                <a:gd name="T97" fmla="*/ 43 h 218"/>
                <a:gd name="T98" fmla="*/ 38 w 230"/>
                <a:gd name="T99" fmla="*/ 59 h 218"/>
                <a:gd name="T100" fmla="*/ 34 w 230"/>
                <a:gd name="T101" fmla="*/ 84 h 218"/>
                <a:gd name="T102" fmla="*/ 10 w 230"/>
                <a:gd name="T103" fmla="*/ 106 h 218"/>
                <a:gd name="T104" fmla="*/ 25 w 230"/>
                <a:gd name="T105" fmla="*/ 130 h 218"/>
                <a:gd name="T106" fmla="*/ 24 w 230"/>
                <a:gd name="T107" fmla="*/ 152 h 218"/>
                <a:gd name="T108" fmla="*/ 21 w 230"/>
                <a:gd name="T109" fmla="*/ 180 h 218"/>
                <a:gd name="T110" fmla="*/ 20 w 230"/>
                <a:gd name="T111" fmla="*/ 180 h 218"/>
                <a:gd name="T112" fmla="*/ 178 w 230"/>
                <a:gd name="T113" fmla="*/ 217 h 218"/>
                <a:gd name="T114" fmla="*/ 80 w 230"/>
                <a:gd name="T115" fmla="*/ 16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0" h="218">
                  <a:moveTo>
                    <a:pt x="182" y="215"/>
                  </a:moveTo>
                  <a:cubicBezTo>
                    <a:pt x="181" y="214"/>
                    <a:pt x="182" y="217"/>
                    <a:pt x="181" y="214"/>
                  </a:cubicBezTo>
                  <a:cubicBezTo>
                    <a:pt x="182" y="215"/>
                    <a:pt x="181" y="213"/>
                    <a:pt x="182" y="215"/>
                  </a:cubicBezTo>
                  <a:close/>
                  <a:moveTo>
                    <a:pt x="22" y="168"/>
                  </a:moveTo>
                  <a:cubicBezTo>
                    <a:pt x="23" y="169"/>
                    <a:pt x="23" y="168"/>
                    <a:pt x="23" y="169"/>
                  </a:cubicBezTo>
                  <a:cubicBezTo>
                    <a:pt x="22" y="169"/>
                    <a:pt x="22" y="169"/>
                    <a:pt x="22" y="168"/>
                  </a:cubicBezTo>
                  <a:cubicBezTo>
                    <a:pt x="22" y="168"/>
                    <a:pt x="22" y="168"/>
                    <a:pt x="22" y="168"/>
                  </a:cubicBezTo>
                  <a:close/>
                  <a:moveTo>
                    <a:pt x="147" y="88"/>
                  </a:moveTo>
                  <a:cubicBezTo>
                    <a:pt x="149" y="88"/>
                    <a:pt x="148" y="88"/>
                    <a:pt x="148" y="91"/>
                  </a:cubicBezTo>
                  <a:cubicBezTo>
                    <a:pt x="149" y="95"/>
                    <a:pt x="149" y="95"/>
                    <a:pt x="149" y="95"/>
                  </a:cubicBezTo>
                  <a:cubicBezTo>
                    <a:pt x="149" y="96"/>
                    <a:pt x="149" y="96"/>
                    <a:pt x="149" y="97"/>
                  </a:cubicBezTo>
                  <a:cubicBezTo>
                    <a:pt x="149" y="99"/>
                    <a:pt x="149" y="100"/>
                    <a:pt x="149" y="101"/>
                  </a:cubicBezTo>
                  <a:cubicBezTo>
                    <a:pt x="148" y="101"/>
                    <a:pt x="148" y="101"/>
                    <a:pt x="148" y="101"/>
                  </a:cubicBezTo>
                  <a:cubicBezTo>
                    <a:pt x="147" y="88"/>
                    <a:pt x="147" y="88"/>
                    <a:pt x="147" y="88"/>
                  </a:cubicBezTo>
                  <a:close/>
                  <a:moveTo>
                    <a:pt x="153" y="100"/>
                  </a:moveTo>
                  <a:cubicBezTo>
                    <a:pt x="155" y="95"/>
                    <a:pt x="152" y="95"/>
                    <a:pt x="154" y="91"/>
                  </a:cubicBezTo>
                  <a:cubicBezTo>
                    <a:pt x="152" y="91"/>
                    <a:pt x="152" y="91"/>
                    <a:pt x="152" y="91"/>
                  </a:cubicBezTo>
                  <a:cubicBezTo>
                    <a:pt x="151" y="87"/>
                    <a:pt x="151" y="87"/>
                    <a:pt x="151" y="87"/>
                  </a:cubicBezTo>
                  <a:cubicBezTo>
                    <a:pt x="150" y="87"/>
                    <a:pt x="150" y="87"/>
                    <a:pt x="149" y="86"/>
                  </a:cubicBezTo>
                  <a:cubicBezTo>
                    <a:pt x="151" y="92"/>
                    <a:pt x="149" y="89"/>
                    <a:pt x="152" y="98"/>
                  </a:cubicBezTo>
                  <a:cubicBezTo>
                    <a:pt x="152" y="101"/>
                    <a:pt x="152" y="99"/>
                    <a:pt x="153" y="100"/>
                  </a:cubicBezTo>
                  <a:close/>
                  <a:moveTo>
                    <a:pt x="151" y="84"/>
                  </a:moveTo>
                  <a:cubicBezTo>
                    <a:pt x="151" y="85"/>
                    <a:pt x="151" y="85"/>
                    <a:pt x="151" y="86"/>
                  </a:cubicBezTo>
                  <a:cubicBezTo>
                    <a:pt x="150" y="86"/>
                    <a:pt x="150" y="87"/>
                    <a:pt x="150" y="85"/>
                  </a:cubicBezTo>
                  <a:cubicBezTo>
                    <a:pt x="150" y="83"/>
                    <a:pt x="151" y="84"/>
                    <a:pt x="151" y="84"/>
                  </a:cubicBezTo>
                  <a:close/>
                  <a:moveTo>
                    <a:pt x="165" y="76"/>
                  </a:moveTo>
                  <a:cubicBezTo>
                    <a:pt x="166" y="76"/>
                    <a:pt x="166" y="76"/>
                    <a:pt x="166" y="76"/>
                  </a:cubicBezTo>
                  <a:cubicBezTo>
                    <a:pt x="166" y="80"/>
                    <a:pt x="166" y="80"/>
                    <a:pt x="166" y="84"/>
                  </a:cubicBezTo>
                  <a:cubicBezTo>
                    <a:pt x="163" y="85"/>
                    <a:pt x="168" y="84"/>
                    <a:pt x="165" y="85"/>
                  </a:cubicBezTo>
                  <a:cubicBezTo>
                    <a:pt x="163" y="93"/>
                    <a:pt x="163" y="93"/>
                    <a:pt x="163" y="93"/>
                  </a:cubicBezTo>
                  <a:cubicBezTo>
                    <a:pt x="162" y="96"/>
                    <a:pt x="162" y="96"/>
                    <a:pt x="160" y="96"/>
                  </a:cubicBezTo>
                  <a:cubicBezTo>
                    <a:pt x="161" y="98"/>
                    <a:pt x="161" y="98"/>
                    <a:pt x="161" y="98"/>
                  </a:cubicBezTo>
                  <a:cubicBezTo>
                    <a:pt x="158" y="101"/>
                    <a:pt x="158" y="101"/>
                    <a:pt x="158" y="101"/>
                  </a:cubicBezTo>
                  <a:cubicBezTo>
                    <a:pt x="155" y="101"/>
                    <a:pt x="156" y="97"/>
                    <a:pt x="155" y="90"/>
                  </a:cubicBezTo>
                  <a:cubicBezTo>
                    <a:pt x="154" y="89"/>
                    <a:pt x="155" y="91"/>
                    <a:pt x="155" y="83"/>
                  </a:cubicBezTo>
                  <a:cubicBezTo>
                    <a:pt x="154" y="83"/>
                    <a:pt x="154" y="83"/>
                    <a:pt x="154" y="83"/>
                  </a:cubicBezTo>
                  <a:cubicBezTo>
                    <a:pt x="154" y="82"/>
                    <a:pt x="153" y="82"/>
                    <a:pt x="155" y="83"/>
                  </a:cubicBezTo>
                  <a:cubicBezTo>
                    <a:pt x="154" y="79"/>
                    <a:pt x="155" y="78"/>
                    <a:pt x="158" y="76"/>
                  </a:cubicBezTo>
                  <a:cubicBezTo>
                    <a:pt x="164" y="74"/>
                    <a:pt x="164" y="74"/>
                    <a:pt x="164" y="74"/>
                  </a:cubicBezTo>
                  <a:cubicBezTo>
                    <a:pt x="164" y="74"/>
                    <a:pt x="164" y="74"/>
                    <a:pt x="165" y="74"/>
                  </a:cubicBezTo>
                  <a:cubicBezTo>
                    <a:pt x="165" y="76"/>
                    <a:pt x="165" y="76"/>
                    <a:pt x="165" y="76"/>
                  </a:cubicBezTo>
                  <a:close/>
                  <a:moveTo>
                    <a:pt x="45" y="53"/>
                  </a:moveTo>
                  <a:cubicBezTo>
                    <a:pt x="45" y="52"/>
                    <a:pt x="46" y="53"/>
                    <a:pt x="46" y="53"/>
                  </a:cubicBezTo>
                  <a:cubicBezTo>
                    <a:pt x="46" y="54"/>
                    <a:pt x="45" y="53"/>
                    <a:pt x="45" y="53"/>
                  </a:cubicBezTo>
                  <a:close/>
                  <a:moveTo>
                    <a:pt x="48" y="45"/>
                  </a:moveTo>
                  <a:cubicBezTo>
                    <a:pt x="49" y="46"/>
                    <a:pt x="49" y="43"/>
                    <a:pt x="48" y="48"/>
                  </a:cubicBezTo>
                  <a:cubicBezTo>
                    <a:pt x="47" y="47"/>
                    <a:pt x="47" y="49"/>
                    <a:pt x="48" y="45"/>
                  </a:cubicBezTo>
                  <a:close/>
                  <a:moveTo>
                    <a:pt x="49" y="42"/>
                  </a:moveTo>
                  <a:cubicBezTo>
                    <a:pt x="49" y="43"/>
                    <a:pt x="49" y="43"/>
                    <a:pt x="49" y="43"/>
                  </a:cubicBezTo>
                  <a:cubicBezTo>
                    <a:pt x="49" y="44"/>
                    <a:pt x="49" y="43"/>
                    <a:pt x="48" y="45"/>
                  </a:cubicBezTo>
                  <a:cubicBezTo>
                    <a:pt x="50" y="44"/>
                    <a:pt x="50" y="44"/>
                    <a:pt x="49" y="42"/>
                  </a:cubicBezTo>
                  <a:close/>
                  <a:moveTo>
                    <a:pt x="149" y="35"/>
                  </a:moveTo>
                  <a:cubicBezTo>
                    <a:pt x="151" y="36"/>
                    <a:pt x="149" y="35"/>
                    <a:pt x="151" y="33"/>
                  </a:cubicBezTo>
                  <a:cubicBezTo>
                    <a:pt x="153" y="37"/>
                    <a:pt x="152" y="36"/>
                    <a:pt x="151" y="36"/>
                  </a:cubicBezTo>
                  <a:cubicBezTo>
                    <a:pt x="151" y="40"/>
                    <a:pt x="151" y="40"/>
                    <a:pt x="151" y="40"/>
                  </a:cubicBezTo>
                  <a:cubicBezTo>
                    <a:pt x="151" y="40"/>
                    <a:pt x="151" y="40"/>
                    <a:pt x="151" y="40"/>
                  </a:cubicBezTo>
                  <a:cubicBezTo>
                    <a:pt x="151" y="40"/>
                    <a:pt x="151" y="40"/>
                    <a:pt x="151" y="40"/>
                  </a:cubicBezTo>
                  <a:cubicBezTo>
                    <a:pt x="150" y="40"/>
                    <a:pt x="150" y="40"/>
                    <a:pt x="150" y="40"/>
                  </a:cubicBezTo>
                  <a:cubicBezTo>
                    <a:pt x="150" y="40"/>
                    <a:pt x="150" y="40"/>
                    <a:pt x="150" y="40"/>
                  </a:cubicBezTo>
                  <a:cubicBezTo>
                    <a:pt x="150" y="50"/>
                    <a:pt x="151" y="43"/>
                    <a:pt x="149" y="49"/>
                  </a:cubicBezTo>
                  <a:cubicBezTo>
                    <a:pt x="148" y="54"/>
                    <a:pt x="148" y="54"/>
                    <a:pt x="148" y="54"/>
                  </a:cubicBezTo>
                  <a:cubicBezTo>
                    <a:pt x="148" y="55"/>
                    <a:pt x="147" y="56"/>
                    <a:pt x="147" y="56"/>
                  </a:cubicBezTo>
                  <a:cubicBezTo>
                    <a:pt x="147" y="57"/>
                    <a:pt x="145" y="58"/>
                    <a:pt x="144" y="58"/>
                  </a:cubicBezTo>
                  <a:cubicBezTo>
                    <a:pt x="146" y="57"/>
                    <a:pt x="145" y="57"/>
                    <a:pt x="145" y="55"/>
                  </a:cubicBezTo>
                  <a:cubicBezTo>
                    <a:pt x="145" y="52"/>
                    <a:pt x="146" y="52"/>
                    <a:pt x="146" y="52"/>
                  </a:cubicBezTo>
                  <a:cubicBezTo>
                    <a:pt x="147" y="44"/>
                    <a:pt x="147" y="44"/>
                    <a:pt x="147" y="44"/>
                  </a:cubicBezTo>
                  <a:cubicBezTo>
                    <a:pt x="148" y="43"/>
                    <a:pt x="148" y="43"/>
                    <a:pt x="148" y="43"/>
                  </a:cubicBezTo>
                  <a:cubicBezTo>
                    <a:pt x="148" y="43"/>
                    <a:pt x="148" y="43"/>
                    <a:pt x="148" y="42"/>
                  </a:cubicBezTo>
                  <a:cubicBezTo>
                    <a:pt x="147" y="41"/>
                    <a:pt x="149" y="39"/>
                    <a:pt x="149" y="35"/>
                  </a:cubicBezTo>
                  <a:close/>
                  <a:moveTo>
                    <a:pt x="49" y="42"/>
                  </a:moveTo>
                  <a:cubicBezTo>
                    <a:pt x="49" y="40"/>
                    <a:pt x="50" y="40"/>
                    <a:pt x="50" y="38"/>
                  </a:cubicBezTo>
                  <a:cubicBezTo>
                    <a:pt x="51" y="38"/>
                    <a:pt x="51" y="36"/>
                    <a:pt x="51" y="35"/>
                  </a:cubicBezTo>
                  <a:cubicBezTo>
                    <a:pt x="52" y="33"/>
                    <a:pt x="52" y="33"/>
                    <a:pt x="52" y="33"/>
                  </a:cubicBezTo>
                  <a:cubicBezTo>
                    <a:pt x="52" y="33"/>
                    <a:pt x="52" y="33"/>
                    <a:pt x="53" y="33"/>
                  </a:cubicBezTo>
                  <a:cubicBezTo>
                    <a:pt x="53" y="32"/>
                    <a:pt x="53" y="32"/>
                    <a:pt x="53" y="32"/>
                  </a:cubicBezTo>
                  <a:cubicBezTo>
                    <a:pt x="54" y="30"/>
                    <a:pt x="53" y="32"/>
                    <a:pt x="54" y="30"/>
                  </a:cubicBezTo>
                  <a:cubicBezTo>
                    <a:pt x="54" y="30"/>
                    <a:pt x="54" y="30"/>
                    <a:pt x="54" y="31"/>
                  </a:cubicBezTo>
                  <a:cubicBezTo>
                    <a:pt x="53" y="35"/>
                    <a:pt x="53" y="35"/>
                    <a:pt x="53" y="35"/>
                  </a:cubicBezTo>
                  <a:cubicBezTo>
                    <a:pt x="52" y="37"/>
                    <a:pt x="53" y="36"/>
                    <a:pt x="52" y="36"/>
                  </a:cubicBezTo>
                  <a:cubicBezTo>
                    <a:pt x="52" y="37"/>
                    <a:pt x="52" y="37"/>
                    <a:pt x="52" y="37"/>
                  </a:cubicBezTo>
                  <a:cubicBezTo>
                    <a:pt x="50" y="41"/>
                    <a:pt x="50" y="41"/>
                    <a:pt x="50" y="41"/>
                  </a:cubicBezTo>
                  <a:cubicBezTo>
                    <a:pt x="50" y="42"/>
                    <a:pt x="50" y="42"/>
                    <a:pt x="50" y="42"/>
                  </a:cubicBezTo>
                  <a:cubicBezTo>
                    <a:pt x="49" y="42"/>
                    <a:pt x="49" y="42"/>
                    <a:pt x="49" y="42"/>
                  </a:cubicBezTo>
                  <a:close/>
                  <a:moveTo>
                    <a:pt x="59" y="27"/>
                  </a:moveTo>
                  <a:cubicBezTo>
                    <a:pt x="58" y="28"/>
                    <a:pt x="58" y="28"/>
                    <a:pt x="58" y="28"/>
                  </a:cubicBezTo>
                  <a:cubicBezTo>
                    <a:pt x="57" y="34"/>
                    <a:pt x="57" y="34"/>
                    <a:pt x="57" y="34"/>
                  </a:cubicBezTo>
                  <a:cubicBezTo>
                    <a:pt x="56" y="37"/>
                    <a:pt x="55" y="37"/>
                    <a:pt x="56" y="38"/>
                  </a:cubicBezTo>
                  <a:cubicBezTo>
                    <a:pt x="56" y="39"/>
                    <a:pt x="55" y="38"/>
                    <a:pt x="56" y="39"/>
                  </a:cubicBezTo>
                  <a:cubicBezTo>
                    <a:pt x="56" y="39"/>
                    <a:pt x="57" y="41"/>
                    <a:pt x="55" y="39"/>
                  </a:cubicBezTo>
                  <a:cubicBezTo>
                    <a:pt x="54" y="44"/>
                    <a:pt x="54" y="44"/>
                    <a:pt x="54" y="44"/>
                  </a:cubicBezTo>
                  <a:cubicBezTo>
                    <a:pt x="54" y="46"/>
                    <a:pt x="53" y="45"/>
                    <a:pt x="53" y="49"/>
                  </a:cubicBezTo>
                  <a:cubicBezTo>
                    <a:pt x="51" y="49"/>
                    <a:pt x="52" y="49"/>
                    <a:pt x="52" y="50"/>
                  </a:cubicBezTo>
                  <a:cubicBezTo>
                    <a:pt x="52" y="51"/>
                    <a:pt x="52" y="51"/>
                    <a:pt x="52" y="51"/>
                  </a:cubicBezTo>
                  <a:cubicBezTo>
                    <a:pt x="52" y="51"/>
                    <a:pt x="52" y="51"/>
                    <a:pt x="52" y="51"/>
                  </a:cubicBezTo>
                  <a:cubicBezTo>
                    <a:pt x="53" y="53"/>
                    <a:pt x="53" y="53"/>
                    <a:pt x="53" y="53"/>
                  </a:cubicBezTo>
                  <a:cubicBezTo>
                    <a:pt x="52" y="53"/>
                    <a:pt x="52" y="54"/>
                    <a:pt x="52" y="54"/>
                  </a:cubicBezTo>
                  <a:cubicBezTo>
                    <a:pt x="51" y="54"/>
                    <a:pt x="53" y="54"/>
                    <a:pt x="51" y="54"/>
                  </a:cubicBezTo>
                  <a:cubicBezTo>
                    <a:pt x="52" y="55"/>
                    <a:pt x="52" y="55"/>
                    <a:pt x="52" y="55"/>
                  </a:cubicBezTo>
                  <a:cubicBezTo>
                    <a:pt x="52" y="55"/>
                    <a:pt x="52" y="55"/>
                    <a:pt x="51" y="56"/>
                  </a:cubicBezTo>
                  <a:cubicBezTo>
                    <a:pt x="51" y="58"/>
                    <a:pt x="51" y="58"/>
                    <a:pt x="51" y="58"/>
                  </a:cubicBezTo>
                  <a:cubicBezTo>
                    <a:pt x="51" y="58"/>
                    <a:pt x="51" y="58"/>
                    <a:pt x="51" y="58"/>
                  </a:cubicBezTo>
                  <a:cubicBezTo>
                    <a:pt x="50" y="64"/>
                    <a:pt x="50" y="64"/>
                    <a:pt x="50" y="64"/>
                  </a:cubicBezTo>
                  <a:cubicBezTo>
                    <a:pt x="50" y="64"/>
                    <a:pt x="50" y="64"/>
                    <a:pt x="50" y="64"/>
                  </a:cubicBezTo>
                  <a:cubicBezTo>
                    <a:pt x="50" y="64"/>
                    <a:pt x="50" y="64"/>
                    <a:pt x="50" y="64"/>
                  </a:cubicBezTo>
                  <a:cubicBezTo>
                    <a:pt x="49" y="64"/>
                    <a:pt x="50" y="61"/>
                    <a:pt x="49" y="68"/>
                  </a:cubicBezTo>
                  <a:cubicBezTo>
                    <a:pt x="49" y="68"/>
                    <a:pt x="49" y="68"/>
                    <a:pt x="49" y="68"/>
                  </a:cubicBezTo>
                  <a:cubicBezTo>
                    <a:pt x="48" y="72"/>
                    <a:pt x="48" y="72"/>
                    <a:pt x="48" y="72"/>
                  </a:cubicBezTo>
                  <a:cubicBezTo>
                    <a:pt x="52" y="71"/>
                    <a:pt x="48" y="72"/>
                    <a:pt x="50" y="70"/>
                  </a:cubicBezTo>
                  <a:cubicBezTo>
                    <a:pt x="51" y="69"/>
                    <a:pt x="52" y="67"/>
                    <a:pt x="50" y="66"/>
                  </a:cubicBezTo>
                  <a:cubicBezTo>
                    <a:pt x="51" y="66"/>
                    <a:pt x="51" y="66"/>
                    <a:pt x="52" y="65"/>
                  </a:cubicBezTo>
                  <a:cubicBezTo>
                    <a:pt x="52" y="65"/>
                    <a:pt x="52" y="64"/>
                    <a:pt x="52" y="64"/>
                  </a:cubicBezTo>
                  <a:cubicBezTo>
                    <a:pt x="51" y="62"/>
                    <a:pt x="51" y="62"/>
                    <a:pt x="51" y="62"/>
                  </a:cubicBezTo>
                  <a:cubicBezTo>
                    <a:pt x="53" y="62"/>
                    <a:pt x="53" y="62"/>
                    <a:pt x="53" y="62"/>
                  </a:cubicBezTo>
                  <a:cubicBezTo>
                    <a:pt x="53" y="60"/>
                    <a:pt x="53" y="59"/>
                    <a:pt x="52" y="59"/>
                  </a:cubicBezTo>
                  <a:cubicBezTo>
                    <a:pt x="52" y="58"/>
                    <a:pt x="52" y="58"/>
                    <a:pt x="52" y="58"/>
                  </a:cubicBezTo>
                  <a:cubicBezTo>
                    <a:pt x="53" y="58"/>
                    <a:pt x="53" y="58"/>
                    <a:pt x="53" y="58"/>
                  </a:cubicBezTo>
                  <a:cubicBezTo>
                    <a:pt x="54" y="58"/>
                    <a:pt x="54" y="58"/>
                    <a:pt x="54" y="57"/>
                  </a:cubicBezTo>
                  <a:cubicBezTo>
                    <a:pt x="54" y="56"/>
                    <a:pt x="54" y="57"/>
                    <a:pt x="55" y="55"/>
                  </a:cubicBezTo>
                  <a:cubicBezTo>
                    <a:pt x="55" y="53"/>
                    <a:pt x="54" y="53"/>
                    <a:pt x="54" y="51"/>
                  </a:cubicBezTo>
                  <a:cubicBezTo>
                    <a:pt x="55" y="52"/>
                    <a:pt x="54" y="51"/>
                    <a:pt x="56" y="51"/>
                  </a:cubicBezTo>
                  <a:cubicBezTo>
                    <a:pt x="57" y="50"/>
                    <a:pt x="56" y="50"/>
                    <a:pt x="57" y="49"/>
                  </a:cubicBezTo>
                  <a:cubicBezTo>
                    <a:pt x="57" y="49"/>
                    <a:pt x="57" y="48"/>
                    <a:pt x="58" y="48"/>
                  </a:cubicBezTo>
                  <a:cubicBezTo>
                    <a:pt x="58" y="47"/>
                    <a:pt x="58" y="48"/>
                    <a:pt x="58" y="46"/>
                  </a:cubicBezTo>
                  <a:cubicBezTo>
                    <a:pt x="59" y="43"/>
                    <a:pt x="58" y="46"/>
                    <a:pt x="60" y="42"/>
                  </a:cubicBezTo>
                  <a:cubicBezTo>
                    <a:pt x="61" y="43"/>
                    <a:pt x="61" y="43"/>
                    <a:pt x="62" y="44"/>
                  </a:cubicBezTo>
                  <a:cubicBezTo>
                    <a:pt x="63" y="42"/>
                    <a:pt x="64" y="40"/>
                    <a:pt x="62" y="38"/>
                  </a:cubicBezTo>
                  <a:cubicBezTo>
                    <a:pt x="62" y="35"/>
                    <a:pt x="62" y="35"/>
                    <a:pt x="62" y="35"/>
                  </a:cubicBezTo>
                  <a:cubicBezTo>
                    <a:pt x="63" y="33"/>
                    <a:pt x="63" y="33"/>
                    <a:pt x="63" y="31"/>
                  </a:cubicBezTo>
                  <a:cubicBezTo>
                    <a:pt x="62" y="30"/>
                    <a:pt x="62" y="30"/>
                    <a:pt x="62" y="30"/>
                  </a:cubicBezTo>
                  <a:cubicBezTo>
                    <a:pt x="63" y="28"/>
                    <a:pt x="63" y="31"/>
                    <a:pt x="63" y="27"/>
                  </a:cubicBezTo>
                  <a:cubicBezTo>
                    <a:pt x="61" y="25"/>
                    <a:pt x="61" y="25"/>
                    <a:pt x="61" y="25"/>
                  </a:cubicBezTo>
                  <a:cubicBezTo>
                    <a:pt x="60" y="26"/>
                    <a:pt x="60" y="26"/>
                    <a:pt x="59" y="27"/>
                  </a:cubicBezTo>
                  <a:close/>
                  <a:moveTo>
                    <a:pt x="55" y="27"/>
                  </a:moveTo>
                  <a:cubicBezTo>
                    <a:pt x="55" y="30"/>
                    <a:pt x="55" y="30"/>
                    <a:pt x="55" y="30"/>
                  </a:cubicBezTo>
                  <a:cubicBezTo>
                    <a:pt x="54" y="29"/>
                    <a:pt x="53" y="29"/>
                    <a:pt x="55" y="27"/>
                  </a:cubicBezTo>
                  <a:close/>
                  <a:moveTo>
                    <a:pt x="27" y="146"/>
                  </a:moveTo>
                  <a:cubicBezTo>
                    <a:pt x="26" y="148"/>
                    <a:pt x="27" y="146"/>
                    <a:pt x="26" y="150"/>
                  </a:cubicBezTo>
                  <a:cubicBezTo>
                    <a:pt x="26" y="150"/>
                    <a:pt x="26" y="150"/>
                    <a:pt x="25" y="151"/>
                  </a:cubicBezTo>
                  <a:cubicBezTo>
                    <a:pt x="24" y="156"/>
                    <a:pt x="24" y="156"/>
                    <a:pt x="24" y="156"/>
                  </a:cubicBezTo>
                  <a:cubicBezTo>
                    <a:pt x="24" y="158"/>
                    <a:pt x="24" y="157"/>
                    <a:pt x="24" y="159"/>
                  </a:cubicBezTo>
                  <a:cubicBezTo>
                    <a:pt x="24" y="160"/>
                    <a:pt x="24" y="162"/>
                    <a:pt x="24" y="164"/>
                  </a:cubicBezTo>
                  <a:cubicBezTo>
                    <a:pt x="23" y="163"/>
                    <a:pt x="23" y="163"/>
                    <a:pt x="23" y="163"/>
                  </a:cubicBezTo>
                  <a:cubicBezTo>
                    <a:pt x="23" y="164"/>
                    <a:pt x="23" y="168"/>
                    <a:pt x="22" y="168"/>
                  </a:cubicBezTo>
                  <a:cubicBezTo>
                    <a:pt x="21" y="164"/>
                    <a:pt x="23" y="164"/>
                    <a:pt x="23" y="159"/>
                  </a:cubicBezTo>
                  <a:cubicBezTo>
                    <a:pt x="23" y="159"/>
                    <a:pt x="23" y="159"/>
                    <a:pt x="23" y="159"/>
                  </a:cubicBezTo>
                  <a:cubicBezTo>
                    <a:pt x="23" y="159"/>
                    <a:pt x="23" y="159"/>
                    <a:pt x="22" y="159"/>
                  </a:cubicBezTo>
                  <a:cubicBezTo>
                    <a:pt x="22" y="159"/>
                    <a:pt x="22" y="159"/>
                    <a:pt x="22" y="159"/>
                  </a:cubicBezTo>
                  <a:cubicBezTo>
                    <a:pt x="20" y="161"/>
                    <a:pt x="21" y="170"/>
                    <a:pt x="21" y="171"/>
                  </a:cubicBezTo>
                  <a:cubicBezTo>
                    <a:pt x="22" y="171"/>
                    <a:pt x="21" y="171"/>
                    <a:pt x="22" y="170"/>
                  </a:cubicBezTo>
                  <a:cubicBezTo>
                    <a:pt x="21" y="173"/>
                    <a:pt x="22" y="181"/>
                    <a:pt x="22" y="184"/>
                  </a:cubicBezTo>
                  <a:cubicBezTo>
                    <a:pt x="21" y="184"/>
                    <a:pt x="21" y="183"/>
                    <a:pt x="20" y="182"/>
                  </a:cubicBezTo>
                  <a:cubicBezTo>
                    <a:pt x="21" y="185"/>
                    <a:pt x="21" y="183"/>
                    <a:pt x="20" y="186"/>
                  </a:cubicBezTo>
                  <a:cubicBezTo>
                    <a:pt x="22" y="187"/>
                    <a:pt x="22" y="187"/>
                    <a:pt x="22" y="187"/>
                  </a:cubicBezTo>
                  <a:cubicBezTo>
                    <a:pt x="22" y="189"/>
                    <a:pt x="22" y="189"/>
                    <a:pt x="22" y="189"/>
                  </a:cubicBezTo>
                  <a:cubicBezTo>
                    <a:pt x="22" y="190"/>
                    <a:pt x="21" y="190"/>
                    <a:pt x="21" y="191"/>
                  </a:cubicBezTo>
                  <a:cubicBezTo>
                    <a:pt x="21" y="193"/>
                    <a:pt x="22" y="193"/>
                    <a:pt x="23" y="195"/>
                  </a:cubicBezTo>
                  <a:cubicBezTo>
                    <a:pt x="25" y="199"/>
                    <a:pt x="28" y="200"/>
                    <a:pt x="32" y="206"/>
                  </a:cubicBezTo>
                  <a:cubicBezTo>
                    <a:pt x="32" y="207"/>
                    <a:pt x="33" y="208"/>
                    <a:pt x="34" y="209"/>
                  </a:cubicBezTo>
                  <a:cubicBezTo>
                    <a:pt x="37" y="212"/>
                    <a:pt x="37" y="212"/>
                    <a:pt x="37" y="212"/>
                  </a:cubicBezTo>
                  <a:cubicBezTo>
                    <a:pt x="40" y="214"/>
                    <a:pt x="45" y="213"/>
                    <a:pt x="48" y="213"/>
                  </a:cubicBezTo>
                  <a:cubicBezTo>
                    <a:pt x="49" y="213"/>
                    <a:pt x="51" y="213"/>
                    <a:pt x="52" y="213"/>
                  </a:cubicBezTo>
                  <a:cubicBezTo>
                    <a:pt x="56" y="212"/>
                    <a:pt x="58" y="208"/>
                    <a:pt x="60" y="207"/>
                  </a:cubicBezTo>
                  <a:cubicBezTo>
                    <a:pt x="58" y="206"/>
                    <a:pt x="59" y="207"/>
                    <a:pt x="59" y="206"/>
                  </a:cubicBezTo>
                  <a:cubicBezTo>
                    <a:pt x="59" y="206"/>
                    <a:pt x="59" y="206"/>
                    <a:pt x="59" y="206"/>
                  </a:cubicBezTo>
                  <a:cubicBezTo>
                    <a:pt x="59" y="206"/>
                    <a:pt x="59" y="205"/>
                    <a:pt x="59" y="205"/>
                  </a:cubicBezTo>
                  <a:cubicBezTo>
                    <a:pt x="60" y="205"/>
                    <a:pt x="59" y="205"/>
                    <a:pt x="60" y="205"/>
                  </a:cubicBezTo>
                  <a:cubicBezTo>
                    <a:pt x="60" y="201"/>
                    <a:pt x="60" y="201"/>
                    <a:pt x="60" y="201"/>
                  </a:cubicBezTo>
                  <a:cubicBezTo>
                    <a:pt x="61" y="201"/>
                    <a:pt x="60" y="201"/>
                    <a:pt x="60" y="200"/>
                  </a:cubicBezTo>
                  <a:cubicBezTo>
                    <a:pt x="61" y="196"/>
                    <a:pt x="61" y="196"/>
                    <a:pt x="61" y="196"/>
                  </a:cubicBezTo>
                  <a:cubicBezTo>
                    <a:pt x="61" y="195"/>
                    <a:pt x="61" y="195"/>
                    <a:pt x="61" y="195"/>
                  </a:cubicBezTo>
                  <a:cubicBezTo>
                    <a:pt x="61" y="195"/>
                    <a:pt x="61" y="195"/>
                    <a:pt x="62" y="194"/>
                  </a:cubicBezTo>
                  <a:cubicBezTo>
                    <a:pt x="62" y="193"/>
                    <a:pt x="66" y="187"/>
                    <a:pt x="67" y="187"/>
                  </a:cubicBezTo>
                  <a:cubicBezTo>
                    <a:pt x="67" y="185"/>
                    <a:pt x="67" y="185"/>
                    <a:pt x="68" y="183"/>
                  </a:cubicBezTo>
                  <a:cubicBezTo>
                    <a:pt x="69" y="182"/>
                    <a:pt x="69" y="182"/>
                    <a:pt x="69" y="182"/>
                  </a:cubicBezTo>
                  <a:cubicBezTo>
                    <a:pt x="71" y="180"/>
                    <a:pt x="70" y="181"/>
                    <a:pt x="72" y="177"/>
                  </a:cubicBezTo>
                  <a:cubicBezTo>
                    <a:pt x="76" y="171"/>
                    <a:pt x="76" y="171"/>
                    <a:pt x="76" y="171"/>
                  </a:cubicBezTo>
                  <a:cubicBezTo>
                    <a:pt x="76" y="171"/>
                    <a:pt x="76" y="171"/>
                    <a:pt x="76" y="171"/>
                  </a:cubicBezTo>
                  <a:cubicBezTo>
                    <a:pt x="79" y="167"/>
                    <a:pt x="79" y="167"/>
                    <a:pt x="79" y="167"/>
                  </a:cubicBezTo>
                  <a:cubicBezTo>
                    <a:pt x="80" y="166"/>
                    <a:pt x="79" y="166"/>
                    <a:pt x="81" y="166"/>
                  </a:cubicBezTo>
                  <a:cubicBezTo>
                    <a:pt x="80" y="167"/>
                    <a:pt x="80" y="166"/>
                    <a:pt x="80" y="168"/>
                  </a:cubicBezTo>
                  <a:cubicBezTo>
                    <a:pt x="81" y="168"/>
                    <a:pt x="82" y="167"/>
                    <a:pt x="83" y="166"/>
                  </a:cubicBezTo>
                  <a:cubicBezTo>
                    <a:pt x="82" y="163"/>
                    <a:pt x="82" y="163"/>
                    <a:pt x="82" y="163"/>
                  </a:cubicBezTo>
                  <a:cubicBezTo>
                    <a:pt x="83" y="163"/>
                    <a:pt x="82" y="164"/>
                    <a:pt x="83" y="162"/>
                  </a:cubicBezTo>
                  <a:cubicBezTo>
                    <a:pt x="84" y="163"/>
                    <a:pt x="84" y="163"/>
                    <a:pt x="84" y="164"/>
                  </a:cubicBezTo>
                  <a:cubicBezTo>
                    <a:pt x="85" y="163"/>
                    <a:pt x="85" y="163"/>
                    <a:pt x="86" y="163"/>
                  </a:cubicBezTo>
                  <a:cubicBezTo>
                    <a:pt x="87" y="164"/>
                    <a:pt x="87" y="167"/>
                    <a:pt x="89" y="170"/>
                  </a:cubicBezTo>
                  <a:cubicBezTo>
                    <a:pt x="89" y="170"/>
                    <a:pt x="89" y="170"/>
                    <a:pt x="89" y="170"/>
                  </a:cubicBezTo>
                  <a:cubicBezTo>
                    <a:pt x="90" y="173"/>
                    <a:pt x="94" y="179"/>
                    <a:pt x="96" y="183"/>
                  </a:cubicBezTo>
                  <a:cubicBezTo>
                    <a:pt x="102" y="191"/>
                    <a:pt x="102" y="191"/>
                    <a:pt x="102" y="191"/>
                  </a:cubicBezTo>
                  <a:cubicBezTo>
                    <a:pt x="108" y="199"/>
                    <a:pt x="111" y="197"/>
                    <a:pt x="114" y="198"/>
                  </a:cubicBezTo>
                  <a:cubicBezTo>
                    <a:pt x="116" y="199"/>
                    <a:pt x="116" y="201"/>
                    <a:pt x="118" y="202"/>
                  </a:cubicBezTo>
                  <a:cubicBezTo>
                    <a:pt x="118" y="202"/>
                    <a:pt x="118" y="202"/>
                    <a:pt x="118" y="203"/>
                  </a:cubicBezTo>
                  <a:cubicBezTo>
                    <a:pt x="119" y="203"/>
                    <a:pt x="119" y="203"/>
                    <a:pt x="119" y="203"/>
                  </a:cubicBezTo>
                  <a:cubicBezTo>
                    <a:pt x="119" y="203"/>
                    <a:pt x="119" y="203"/>
                    <a:pt x="119" y="203"/>
                  </a:cubicBezTo>
                  <a:cubicBezTo>
                    <a:pt x="120" y="203"/>
                    <a:pt x="121" y="204"/>
                    <a:pt x="122" y="204"/>
                  </a:cubicBezTo>
                  <a:cubicBezTo>
                    <a:pt x="132" y="206"/>
                    <a:pt x="132" y="206"/>
                    <a:pt x="132" y="206"/>
                  </a:cubicBezTo>
                  <a:cubicBezTo>
                    <a:pt x="134" y="207"/>
                    <a:pt x="132" y="207"/>
                    <a:pt x="136" y="207"/>
                  </a:cubicBezTo>
                  <a:cubicBezTo>
                    <a:pt x="151" y="212"/>
                    <a:pt x="151" y="212"/>
                    <a:pt x="151" y="212"/>
                  </a:cubicBezTo>
                  <a:cubicBezTo>
                    <a:pt x="156" y="214"/>
                    <a:pt x="155" y="213"/>
                    <a:pt x="159" y="212"/>
                  </a:cubicBezTo>
                  <a:cubicBezTo>
                    <a:pt x="159" y="214"/>
                    <a:pt x="159" y="214"/>
                    <a:pt x="159" y="214"/>
                  </a:cubicBezTo>
                  <a:cubicBezTo>
                    <a:pt x="160" y="213"/>
                    <a:pt x="160" y="214"/>
                    <a:pt x="160" y="213"/>
                  </a:cubicBezTo>
                  <a:cubicBezTo>
                    <a:pt x="162" y="214"/>
                    <a:pt x="163" y="214"/>
                    <a:pt x="166" y="214"/>
                  </a:cubicBezTo>
                  <a:cubicBezTo>
                    <a:pt x="167" y="216"/>
                    <a:pt x="169" y="218"/>
                    <a:pt x="171" y="216"/>
                  </a:cubicBezTo>
                  <a:cubicBezTo>
                    <a:pt x="172" y="217"/>
                    <a:pt x="172" y="216"/>
                    <a:pt x="174" y="217"/>
                  </a:cubicBezTo>
                  <a:cubicBezTo>
                    <a:pt x="174" y="217"/>
                    <a:pt x="174" y="217"/>
                    <a:pt x="174" y="217"/>
                  </a:cubicBezTo>
                  <a:cubicBezTo>
                    <a:pt x="175" y="216"/>
                    <a:pt x="175" y="216"/>
                    <a:pt x="175" y="216"/>
                  </a:cubicBezTo>
                  <a:cubicBezTo>
                    <a:pt x="177" y="216"/>
                    <a:pt x="178" y="215"/>
                    <a:pt x="180" y="214"/>
                  </a:cubicBezTo>
                  <a:cubicBezTo>
                    <a:pt x="182" y="217"/>
                    <a:pt x="182" y="217"/>
                    <a:pt x="182" y="217"/>
                  </a:cubicBezTo>
                  <a:cubicBezTo>
                    <a:pt x="182" y="217"/>
                    <a:pt x="182" y="217"/>
                    <a:pt x="182" y="217"/>
                  </a:cubicBezTo>
                  <a:cubicBezTo>
                    <a:pt x="183" y="215"/>
                    <a:pt x="183" y="215"/>
                    <a:pt x="183" y="215"/>
                  </a:cubicBezTo>
                  <a:cubicBezTo>
                    <a:pt x="185" y="216"/>
                    <a:pt x="185" y="216"/>
                    <a:pt x="185" y="216"/>
                  </a:cubicBezTo>
                  <a:cubicBezTo>
                    <a:pt x="187" y="215"/>
                    <a:pt x="187" y="215"/>
                    <a:pt x="189" y="215"/>
                  </a:cubicBezTo>
                  <a:cubicBezTo>
                    <a:pt x="196" y="214"/>
                    <a:pt x="196" y="214"/>
                    <a:pt x="196" y="214"/>
                  </a:cubicBezTo>
                  <a:cubicBezTo>
                    <a:pt x="196" y="215"/>
                    <a:pt x="196" y="215"/>
                    <a:pt x="196" y="215"/>
                  </a:cubicBezTo>
                  <a:cubicBezTo>
                    <a:pt x="197" y="215"/>
                    <a:pt x="199" y="214"/>
                    <a:pt x="200" y="214"/>
                  </a:cubicBezTo>
                  <a:cubicBezTo>
                    <a:pt x="203" y="212"/>
                    <a:pt x="206" y="213"/>
                    <a:pt x="209" y="212"/>
                  </a:cubicBezTo>
                  <a:cubicBezTo>
                    <a:pt x="211" y="211"/>
                    <a:pt x="211" y="210"/>
                    <a:pt x="211" y="210"/>
                  </a:cubicBezTo>
                  <a:cubicBezTo>
                    <a:pt x="213" y="210"/>
                    <a:pt x="213" y="210"/>
                    <a:pt x="213" y="211"/>
                  </a:cubicBezTo>
                  <a:cubicBezTo>
                    <a:pt x="214" y="209"/>
                    <a:pt x="216" y="209"/>
                    <a:pt x="218" y="209"/>
                  </a:cubicBezTo>
                  <a:cubicBezTo>
                    <a:pt x="218" y="208"/>
                    <a:pt x="220" y="207"/>
                    <a:pt x="221" y="206"/>
                  </a:cubicBezTo>
                  <a:cubicBezTo>
                    <a:pt x="221" y="205"/>
                    <a:pt x="221" y="204"/>
                    <a:pt x="221" y="203"/>
                  </a:cubicBezTo>
                  <a:cubicBezTo>
                    <a:pt x="223" y="203"/>
                    <a:pt x="222" y="203"/>
                    <a:pt x="223" y="202"/>
                  </a:cubicBezTo>
                  <a:cubicBezTo>
                    <a:pt x="224" y="202"/>
                    <a:pt x="225" y="202"/>
                    <a:pt x="225" y="201"/>
                  </a:cubicBezTo>
                  <a:cubicBezTo>
                    <a:pt x="226" y="200"/>
                    <a:pt x="227" y="200"/>
                    <a:pt x="227" y="193"/>
                  </a:cubicBezTo>
                  <a:cubicBezTo>
                    <a:pt x="227" y="193"/>
                    <a:pt x="227" y="193"/>
                    <a:pt x="228" y="192"/>
                  </a:cubicBezTo>
                  <a:cubicBezTo>
                    <a:pt x="230" y="190"/>
                    <a:pt x="230" y="183"/>
                    <a:pt x="229" y="181"/>
                  </a:cubicBezTo>
                  <a:cubicBezTo>
                    <a:pt x="227" y="178"/>
                    <a:pt x="227" y="178"/>
                    <a:pt x="227" y="178"/>
                  </a:cubicBezTo>
                  <a:cubicBezTo>
                    <a:pt x="226" y="177"/>
                    <a:pt x="226" y="177"/>
                    <a:pt x="225" y="177"/>
                  </a:cubicBezTo>
                  <a:cubicBezTo>
                    <a:pt x="218" y="172"/>
                    <a:pt x="218" y="172"/>
                    <a:pt x="218" y="172"/>
                  </a:cubicBezTo>
                  <a:cubicBezTo>
                    <a:pt x="218" y="172"/>
                    <a:pt x="217" y="171"/>
                    <a:pt x="217" y="171"/>
                  </a:cubicBezTo>
                  <a:cubicBezTo>
                    <a:pt x="211" y="168"/>
                    <a:pt x="211" y="168"/>
                    <a:pt x="211" y="168"/>
                  </a:cubicBezTo>
                  <a:cubicBezTo>
                    <a:pt x="205" y="163"/>
                    <a:pt x="206" y="165"/>
                    <a:pt x="203" y="164"/>
                  </a:cubicBezTo>
                  <a:cubicBezTo>
                    <a:pt x="203" y="164"/>
                    <a:pt x="201" y="163"/>
                    <a:pt x="200" y="164"/>
                  </a:cubicBezTo>
                  <a:cubicBezTo>
                    <a:pt x="198" y="164"/>
                    <a:pt x="198" y="164"/>
                    <a:pt x="198" y="164"/>
                  </a:cubicBezTo>
                  <a:cubicBezTo>
                    <a:pt x="197" y="163"/>
                    <a:pt x="198" y="164"/>
                    <a:pt x="196" y="164"/>
                  </a:cubicBezTo>
                  <a:cubicBezTo>
                    <a:pt x="197" y="164"/>
                    <a:pt x="197" y="164"/>
                    <a:pt x="197" y="164"/>
                  </a:cubicBezTo>
                  <a:cubicBezTo>
                    <a:pt x="197" y="164"/>
                    <a:pt x="196" y="165"/>
                    <a:pt x="195" y="164"/>
                  </a:cubicBezTo>
                  <a:cubicBezTo>
                    <a:pt x="194" y="163"/>
                    <a:pt x="194" y="163"/>
                    <a:pt x="194" y="163"/>
                  </a:cubicBezTo>
                  <a:cubicBezTo>
                    <a:pt x="192" y="164"/>
                    <a:pt x="193" y="165"/>
                    <a:pt x="190" y="164"/>
                  </a:cubicBezTo>
                  <a:cubicBezTo>
                    <a:pt x="190" y="167"/>
                    <a:pt x="190" y="167"/>
                    <a:pt x="188" y="168"/>
                  </a:cubicBezTo>
                  <a:cubicBezTo>
                    <a:pt x="186" y="171"/>
                    <a:pt x="187" y="169"/>
                    <a:pt x="187" y="171"/>
                  </a:cubicBezTo>
                  <a:cubicBezTo>
                    <a:pt x="186" y="171"/>
                    <a:pt x="186" y="170"/>
                    <a:pt x="186" y="170"/>
                  </a:cubicBezTo>
                  <a:cubicBezTo>
                    <a:pt x="185" y="174"/>
                    <a:pt x="185" y="174"/>
                    <a:pt x="185" y="174"/>
                  </a:cubicBezTo>
                  <a:cubicBezTo>
                    <a:pt x="183" y="174"/>
                    <a:pt x="181" y="174"/>
                    <a:pt x="180" y="176"/>
                  </a:cubicBezTo>
                  <a:cubicBezTo>
                    <a:pt x="180" y="177"/>
                    <a:pt x="180" y="177"/>
                    <a:pt x="180" y="177"/>
                  </a:cubicBezTo>
                  <a:cubicBezTo>
                    <a:pt x="179" y="177"/>
                    <a:pt x="179" y="177"/>
                    <a:pt x="179" y="177"/>
                  </a:cubicBezTo>
                  <a:cubicBezTo>
                    <a:pt x="179" y="177"/>
                    <a:pt x="179" y="176"/>
                    <a:pt x="179" y="176"/>
                  </a:cubicBezTo>
                  <a:cubicBezTo>
                    <a:pt x="179" y="176"/>
                    <a:pt x="179" y="176"/>
                    <a:pt x="179" y="176"/>
                  </a:cubicBezTo>
                  <a:cubicBezTo>
                    <a:pt x="179" y="176"/>
                    <a:pt x="179" y="176"/>
                    <a:pt x="179" y="176"/>
                  </a:cubicBezTo>
                  <a:cubicBezTo>
                    <a:pt x="178" y="176"/>
                    <a:pt x="178" y="175"/>
                    <a:pt x="178" y="175"/>
                  </a:cubicBezTo>
                  <a:cubicBezTo>
                    <a:pt x="176" y="177"/>
                    <a:pt x="176" y="177"/>
                    <a:pt x="176" y="177"/>
                  </a:cubicBezTo>
                  <a:cubicBezTo>
                    <a:pt x="176" y="177"/>
                    <a:pt x="176" y="177"/>
                    <a:pt x="176" y="177"/>
                  </a:cubicBezTo>
                  <a:cubicBezTo>
                    <a:pt x="175" y="176"/>
                    <a:pt x="174" y="177"/>
                    <a:pt x="173" y="175"/>
                  </a:cubicBezTo>
                  <a:cubicBezTo>
                    <a:pt x="173" y="174"/>
                    <a:pt x="173" y="174"/>
                    <a:pt x="173" y="174"/>
                  </a:cubicBezTo>
                  <a:cubicBezTo>
                    <a:pt x="172" y="176"/>
                    <a:pt x="172" y="176"/>
                    <a:pt x="171" y="177"/>
                  </a:cubicBezTo>
                  <a:cubicBezTo>
                    <a:pt x="171" y="179"/>
                    <a:pt x="171" y="179"/>
                    <a:pt x="172" y="180"/>
                  </a:cubicBezTo>
                  <a:cubicBezTo>
                    <a:pt x="172" y="180"/>
                    <a:pt x="173" y="180"/>
                    <a:pt x="171" y="180"/>
                  </a:cubicBezTo>
                  <a:cubicBezTo>
                    <a:pt x="160" y="180"/>
                    <a:pt x="160" y="180"/>
                    <a:pt x="160" y="180"/>
                  </a:cubicBezTo>
                  <a:cubicBezTo>
                    <a:pt x="156" y="180"/>
                    <a:pt x="155" y="179"/>
                    <a:pt x="154" y="178"/>
                  </a:cubicBezTo>
                  <a:cubicBezTo>
                    <a:pt x="153" y="178"/>
                    <a:pt x="153" y="178"/>
                    <a:pt x="152" y="178"/>
                  </a:cubicBezTo>
                  <a:cubicBezTo>
                    <a:pt x="150" y="178"/>
                    <a:pt x="152" y="178"/>
                    <a:pt x="151" y="177"/>
                  </a:cubicBezTo>
                  <a:cubicBezTo>
                    <a:pt x="144" y="176"/>
                    <a:pt x="144" y="176"/>
                    <a:pt x="144" y="176"/>
                  </a:cubicBezTo>
                  <a:cubicBezTo>
                    <a:pt x="142" y="175"/>
                    <a:pt x="143" y="175"/>
                    <a:pt x="141" y="175"/>
                  </a:cubicBezTo>
                  <a:cubicBezTo>
                    <a:pt x="140" y="174"/>
                    <a:pt x="141" y="175"/>
                    <a:pt x="140" y="175"/>
                  </a:cubicBezTo>
                  <a:cubicBezTo>
                    <a:pt x="126" y="169"/>
                    <a:pt x="126" y="169"/>
                    <a:pt x="126" y="169"/>
                  </a:cubicBezTo>
                  <a:cubicBezTo>
                    <a:pt x="123" y="169"/>
                    <a:pt x="121" y="167"/>
                    <a:pt x="119" y="166"/>
                  </a:cubicBezTo>
                  <a:cubicBezTo>
                    <a:pt x="118" y="164"/>
                    <a:pt x="119" y="165"/>
                    <a:pt x="117" y="164"/>
                  </a:cubicBezTo>
                  <a:cubicBezTo>
                    <a:pt x="115" y="162"/>
                    <a:pt x="114" y="161"/>
                    <a:pt x="112" y="158"/>
                  </a:cubicBezTo>
                  <a:cubicBezTo>
                    <a:pt x="112" y="158"/>
                    <a:pt x="112" y="158"/>
                    <a:pt x="112" y="158"/>
                  </a:cubicBezTo>
                  <a:cubicBezTo>
                    <a:pt x="111" y="157"/>
                    <a:pt x="111" y="157"/>
                    <a:pt x="111" y="157"/>
                  </a:cubicBezTo>
                  <a:cubicBezTo>
                    <a:pt x="111" y="157"/>
                    <a:pt x="111" y="158"/>
                    <a:pt x="111" y="156"/>
                  </a:cubicBezTo>
                  <a:cubicBezTo>
                    <a:pt x="110" y="151"/>
                    <a:pt x="111" y="155"/>
                    <a:pt x="109" y="152"/>
                  </a:cubicBezTo>
                  <a:cubicBezTo>
                    <a:pt x="109" y="143"/>
                    <a:pt x="109" y="143"/>
                    <a:pt x="109" y="143"/>
                  </a:cubicBezTo>
                  <a:cubicBezTo>
                    <a:pt x="109" y="141"/>
                    <a:pt x="108" y="142"/>
                    <a:pt x="109" y="140"/>
                  </a:cubicBezTo>
                  <a:cubicBezTo>
                    <a:pt x="109" y="136"/>
                    <a:pt x="109" y="136"/>
                    <a:pt x="109" y="136"/>
                  </a:cubicBezTo>
                  <a:cubicBezTo>
                    <a:pt x="109" y="133"/>
                    <a:pt x="110" y="125"/>
                    <a:pt x="114" y="127"/>
                  </a:cubicBezTo>
                  <a:cubicBezTo>
                    <a:pt x="114" y="127"/>
                    <a:pt x="115" y="127"/>
                    <a:pt x="115" y="127"/>
                  </a:cubicBezTo>
                  <a:cubicBezTo>
                    <a:pt x="117" y="129"/>
                    <a:pt x="117" y="129"/>
                    <a:pt x="117" y="129"/>
                  </a:cubicBezTo>
                  <a:cubicBezTo>
                    <a:pt x="118" y="130"/>
                    <a:pt x="119" y="131"/>
                    <a:pt x="120" y="133"/>
                  </a:cubicBezTo>
                  <a:cubicBezTo>
                    <a:pt x="120" y="133"/>
                    <a:pt x="120" y="133"/>
                    <a:pt x="120" y="134"/>
                  </a:cubicBezTo>
                  <a:cubicBezTo>
                    <a:pt x="120" y="135"/>
                    <a:pt x="120" y="135"/>
                    <a:pt x="120" y="135"/>
                  </a:cubicBezTo>
                  <a:cubicBezTo>
                    <a:pt x="120" y="137"/>
                    <a:pt x="122" y="141"/>
                    <a:pt x="123" y="143"/>
                  </a:cubicBezTo>
                  <a:cubicBezTo>
                    <a:pt x="123" y="143"/>
                    <a:pt x="123" y="143"/>
                    <a:pt x="123" y="143"/>
                  </a:cubicBezTo>
                  <a:cubicBezTo>
                    <a:pt x="124" y="146"/>
                    <a:pt x="124" y="146"/>
                    <a:pt x="124" y="146"/>
                  </a:cubicBezTo>
                  <a:cubicBezTo>
                    <a:pt x="124" y="146"/>
                    <a:pt x="124" y="146"/>
                    <a:pt x="125" y="146"/>
                  </a:cubicBezTo>
                  <a:cubicBezTo>
                    <a:pt x="126" y="148"/>
                    <a:pt x="127" y="149"/>
                    <a:pt x="129" y="150"/>
                  </a:cubicBezTo>
                  <a:cubicBezTo>
                    <a:pt x="132" y="151"/>
                    <a:pt x="136" y="149"/>
                    <a:pt x="136" y="155"/>
                  </a:cubicBezTo>
                  <a:cubicBezTo>
                    <a:pt x="139" y="154"/>
                    <a:pt x="139" y="154"/>
                    <a:pt x="139" y="154"/>
                  </a:cubicBezTo>
                  <a:cubicBezTo>
                    <a:pt x="139" y="156"/>
                    <a:pt x="139" y="156"/>
                    <a:pt x="139" y="156"/>
                  </a:cubicBezTo>
                  <a:cubicBezTo>
                    <a:pt x="139" y="157"/>
                    <a:pt x="140" y="156"/>
                    <a:pt x="139" y="157"/>
                  </a:cubicBezTo>
                  <a:cubicBezTo>
                    <a:pt x="140" y="158"/>
                    <a:pt x="139" y="158"/>
                    <a:pt x="141" y="159"/>
                  </a:cubicBezTo>
                  <a:cubicBezTo>
                    <a:pt x="142" y="158"/>
                    <a:pt x="142" y="158"/>
                    <a:pt x="143" y="156"/>
                  </a:cubicBezTo>
                  <a:cubicBezTo>
                    <a:pt x="143" y="155"/>
                    <a:pt x="143" y="155"/>
                    <a:pt x="143" y="154"/>
                  </a:cubicBezTo>
                  <a:cubicBezTo>
                    <a:pt x="145" y="153"/>
                    <a:pt x="144" y="153"/>
                    <a:pt x="145" y="153"/>
                  </a:cubicBezTo>
                  <a:cubicBezTo>
                    <a:pt x="147" y="152"/>
                    <a:pt x="147" y="152"/>
                    <a:pt x="147" y="152"/>
                  </a:cubicBezTo>
                  <a:cubicBezTo>
                    <a:pt x="148" y="151"/>
                    <a:pt x="149" y="149"/>
                    <a:pt x="150" y="147"/>
                  </a:cubicBezTo>
                  <a:cubicBezTo>
                    <a:pt x="150" y="146"/>
                    <a:pt x="151" y="141"/>
                    <a:pt x="151" y="140"/>
                  </a:cubicBezTo>
                  <a:cubicBezTo>
                    <a:pt x="151" y="140"/>
                    <a:pt x="151" y="140"/>
                    <a:pt x="151" y="140"/>
                  </a:cubicBezTo>
                  <a:cubicBezTo>
                    <a:pt x="151" y="131"/>
                    <a:pt x="151" y="131"/>
                    <a:pt x="151" y="131"/>
                  </a:cubicBezTo>
                  <a:cubicBezTo>
                    <a:pt x="155" y="131"/>
                    <a:pt x="155" y="131"/>
                    <a:pt x="155" y="131"/>
                  </a:cubicBezTo>
                  <a:cubicBezTo>
                    <a:pt x="155" y="131"/>
                    <a:pt x="155" y="131"/>
                    <a:pt x="156" y="131"/>
                  </a:cubicBezTo>
                  <a:cubicBezTo>
                    <a:pt x="156" y="132"/>
                    <a:pt x="156" y="132"/>
                    <a:pt x="156" y="132"/>
                  </a:cubicBezTo>
                  <a:cubicBezTo>
                    <a:pt x="160" y="132"/>
                    <a:pt x="160" y="131"/>
                    <a:pt x="163" y="130"/>
                  </a:cubicBezTo>
                  <a:cubicBezTo>
                    <a:pt x="164" y="130"/>
                    <a:pt x="164" y="130"/>
                    <a:pt x="165" y="129"/>
                  </a:cubicBezTo>
                  <a:cubicBezTo>
                    <a:pt x="166" y="129"/>
                    <a:pt x="165" y="129"/>
                    <a:pt x="167" y="129"/>
                  </a:cubicBezTo>
                  <a:cubicBezTo>
                    <a:pt x="167" y="128"/>
                    <a:pt x="167" y="129"/>
                    <a:pt x="168" y="128"/>
                  </a:cubicBezTo>
                  <a:cubicBezTo>
                    <a:pt x="174" y="122"/>
                    <a:pt x="174" y="122"/>
                    <a:pt x="174" y="122"/>
                  </a:cubicBezTo>
                  <a:cubicBezTo>
                    <a:pt x="175" y="121"/>
                    <a:pt x="175" y="121"/>
                    <a:pt x="175" y="121"/>
                  </a:cubicBezTo>
                  <a:cubicBezTo>
                    <a:pt x="176" y="120"/>
                    <a:pt x="176" y="120"/>
                    <a:pt x="177" y="119"/>
                  </a:cubicBezTo>
                  <a:cubicBezTo>
                    <a:pt x="178" y="116"/>
                    <a:pt x="184" y="112"/>
                    <a:pt x="182" y="108"/>
                  </a:cubicBezTo>
                  <a:cubicBezTo>
                    <a:pt x="186" y="105"/>
                    <a:pt x="185" y="104"/>
                    <a:pt x="186" y="101"/>
                  </a:cubicBezTo>
                  <a:cubicBezTo>
                    <a:pt x="186" y="101"/>
                    <a:pt x="185" y="101"/>
                    <a:pt x="185" y="101"/>
                  </a:cubicBezTo>
                  <a:cubicBezTo>
                    <a:pt x="185" y="101"/>
                    <a:pt x="185" y="101"/>
                    <a:pt x="185" y="100"/>
                  </a:cubicBezTo>
                  <a:cubicBezTo>
                    <a:pt x="185" y="100"/>
                    <a:pt x="185" y="100"/>
                    <a:pt x="184" y="100"/>
                  </a:cubicBezTo>
                  <a:cubicBezTo>
                    <a:pt x="186" y="99"/>
                    <a:pt x="186" y="99"/>
                    <a:pt x="187" y="97"/>
                  </a:cubicBezTo>
                  <a:cubicBezTo>
                    <a:pt x="188" y="96"/>
                    <a:pt x="189" y="95"/>
                    <a:pt x="189" y="94"/>
                  </a:cubicBezTo>
                  <a:cubicBezTo>
                    <a:pt x="190" y="90"/>
                    <a:pt x="190" y="90"/>
                    <a:pt x="190" y="90"/>
                  </a:cubicBezTo>
                  <a:cubicBezTo>
                    <a:pt x="191" y="88"/>
                    <a:pt x="189" y="87"/>
                    <a:pt x="191" y="86"/>
                  </a:cubicBezTo>
                  <a:cubicBezTo>
                    <a:pt x="190" y="85"/>
                    <a:pt x="190" y="86"/>
                    <a:pt x="191" y="85"/>
                  </a:cubicBezTo>
                  <a:cubicBezTo>
                    <a:pt x="191" y="82"/>
                    <a:pt x="191" y="75"/>
                    <a:pt x="192" y="72"/>
                  </a:cubicBezTo>
                  <a:cubicBezTo>
                    <a:pt x="192" y="71"/>
                    <a:pt x="192" y="72"/>
                    <a:pt x="192" y="70"/>
                  </a:cubicBezTo>
                  <a:cubicBezTo>
                    <a:pt x="192" y="68"/>
                    <a:pt x="192" y="69"/>
                    <a:pt x="192" y="65"/>
                  </a:cubicBezTo>
                  <a:cubicBezTo>
                    <a:pt x="192" y="61"/>
                    <a:pt x="191" y="58"/>
                    <a:pt x="190" y="55"/>
                  </a:cubicBezTo>
                  <a:cubicBezTo>
                    <a:pt x="186" y="50"/>
                    <a:pt x="186" y="50"/>
                    <a:pt x="186" y="50"/>
                  </a:cubicBezTo>
                  <a:cubicBezTo>
                    <a:pt x="184" y="48"/>
                    <a:pt x="180" y="48"/>
                    <a:pt x="177" y="48"/>
                  </a:cubicBezTo>
                  <a:cubicBezTo>
                    <a:pt x="177" y="48"/>
                    <a:pt x="177" y="48"/>
                    <a:pt x="176" y="48"/>
                  </a:cubicBezTo>
                  <a:cubicBezTo>
                    <a:pt x="176" y="48"/>
                    <a:pt x="176" y="48"/>
                    <a:pt x="175" y="48"/>
                  </a:cubicBezTo>
                  <a:cubicBezTo>
                    <a:pt x="173" y="49"/>
                    <a:pt x="172" y="49"/>
                    <a:pt x="170" y="49"/>
                  </a:cubicBezTo>
                  <a:cubicBezTo>
                    <a:pt x="165" y="50"/>
                    <a:pt x="165" y="50"/>
                    <a:pt x="165" y="50"/>
                  </a:cubicBezTo>
                  <a:cubicBezTo>
                    <a:pt x="164" y="50"/>
                    <a:pt x="164" y="50"/>
                    <a:pt x="164" y="50"/>
                  </a:cubicBezTo>
                  <a:cubicBezTo>
                    <a:pt x="162" y="51"/>
                    <a:pt x="159" y="52"/>
                    <a:pt x="157" y="54"/>
                  </a:cubicBezTo>
                  <a:cubicBezTo>
                    <a:pt x="156" y="52"/>
                    <a:pt x="156" y="52"/>
                    <a:pt x="156" y="52"/>
                  </a:cubicBezTo>
                  <a:cubicBezTo>
                    <a:pt x="157" y="51"/>
                    <a:pt x="157" y="51"/>
                    <a:pt x="157" y="49"/>
                  </a:cubicBezTo>
                  <a:cubicBezTo>
                    <a:pt x="159" y="42"/>
                    <a:pt x="159" y="42"/>
                    <a:pt x="159" y="42"/>
                  </a:cubicBezTo>
                  <a:cubicBezTo>
                    <a:pt x="159" y="39"/>
                    <a:pt x="160" y="40"/>
                    <a:pt x="160" y="36"/>
                  </a:cubicBezTo>
                  <a:cubicBezTo>
                    <a:pt x="161" y="35"/>
                    <a:pt x="161" y="35"/>
                    <a:pt x="161" y="35"/>
                  </a:cubicBezTo>
                  <a:cubicBezTo>
                    <a:pt x="161" y="31"/>
                    <a:pt x="161" y="29"/>
                    <a:pt x="163" y="25"/>
                  </a:cubicBezTo>
                  <a:cubicBezTo>
                    <a:pt x="165" y="21"/>
                    <a:pt x="165" y="11"/>
                    <a:pt x="162" y="7"/>
                  </a:cubicBezTo>
                  <a:cubicBezTo>
                    <a:pt x="161" y="5"/>
                    <a:pt x="158" y="4"/>
                    <a:pt x="156" y="4"/>
                  </a:cubicBezTo>
                  <a:cubicBezTo>
                    <a:pt x="155" y="4"/>
                    <a:pt x="155" y="4"/>
                    <a:pt x="155" y="4"/>
                  </a:cubicBezTo>
                  <a:cubicBezTo>
                    <a:pt x="155" y="4"/>
                    <a:pt x="155" y="4"/>
                    <a:pt x="155" y="4"/>
                  </a:cubicBezTo>
                  <a:cubicBezTo>
                    <a:pt x="153" y="6"/>
                    <a:pt x="150" y="6"/>
                    <a:pt x="148" y="6"/>
                  </a:cubicBezTo>
                  <a:cubicBezTo>
                    <a:pt x="148" y="6"/>
                    <a:pt x="147" y="7"/>
                    <a:pt x="147" y="7"/>
                  </a:cubicBezTo>
                  <a:cubicBezTo>
                    <a:pt x="146" y="9"/>
                    <a:pt x="145" y="10"/>
                    <a:pt x="145" y="12"/>
                  </a:cubicBezTo>
                  <a:cubicBezTo>
                    <a:pt x="144" y="13"/>
                    <a:pt x="144" y="13"/>
                    <a:pt x="144" y="13"/>
                  </a:cubicBezTo>
                  <a:cubicBezTo>
                    <a:pt x="143" y="18"/>
                    <a:pt x="143" y="16"/>
                    <a:pt x="141" y="20"/>
                  </a:cubicBezTo>
                  <a:cubicBezTo>
                    <a:pt x="141" y="20"/>
                    <a:pt x="141" y="20"/>
                    <a:pt x="141" y="20"/>
                  </a:cubicBezTo>
                  <a:cubicBezTo>
                    <a:pt x="139" y="24"/>
                    <a:pt x="138" y="27"/>
                    <a:pt x="138" y="31"/>
                  </a:cubicBezTo>
                  <a:cubicBezTo>
                    <a:pt x="136" y="30"/>
                    <a:pt x="138" y="33"/>
                    <a:pt x="137" y="37"/>
                  </a:cubicBezTo>
                  <a:cubicBezTo>
                    <a:pt x="137" y="37"/>
                    <a:pt x="136" y="37"/>
                    <a:pt x="136" y="37"/>
                  </a:cubicBezTo>
                  <a:cubicBezTo>
                    <a:pt x="136" y="38"/>
                    <a:pt x="136" y="37"/>
                    <a:pt x="137" y="37"/>
                  </a:cubicBezTo>
                  <a:cubicBezTo>
                    <a:pt x="136" y="41"/>
                    <a:pt x="134" y="44"/>
                    <a:pt x="134" y="47"/>
                  </a:cubicBezTo>
                  <a:cubicBezTo>
                    <a:pt x="132" y="48"/>
                    <a:pt x="136" y="47"/>
                    <a:pt x="134" y="48"/>
                  </a:cubicBezTo>
                  <a:cubicBezTo>
                    <a:pt x="133" y="53"/>
                    <a:pt x="133" y="53"/>
                    <a:pt x="133" y="53"/>
                  </a:cubicBezTo>
                  <a:cubicBezTo>
                    <a:pt x="133" y="54"/>
                    <a:pt x="133" y="57"/>
                    <a:pt x="132" y="58"/>
                  </a:cubicBezTo>
                  <a:cubicBezTo>
                    <a:pt x="131" y="60"/>
                    <a:pt x="131" y="66"/>
                    <a:pt x="131" y="68"/>
                  </a:cubicBezTo>
                  <a:cubicBezTo>
                    <a:pt x="130" y="69"/>
                    <a:pt x="130" y="68"/>
                    <a:pt x="130" y="70"/>
                  </a:cubicBezTo>
                  <a:cubicBezTo>
                    <a:pt x="130" y="71"/>
                    <a:pt x="130" y="72"/>
                    <a:pt x="130" y="72"/>
                  </a:cubicBezTo>
                  <a:cubicBezTo>
                    <a:pt x="129" y="73"/>
                    <a:pt x="129" y="74"/>
                    <a:pt x="129" y="76"/>
                  </a:cubicBezTo>
                  <a:cubicBezTo>
                    <a:pt x="129" y="77"/>
                    <a:pt x="129" y="77"/>
                    <a:pt x="129" y="77"/>
                  </a:cubicBezTo>
                  <a:cubicBezTo>
                    <a:pt x="128" y="79"/>
                    <a:pt x="128" y="78"/>
                    <a:pt x="128" y="80"/>
                  </a:cubicBezTo>
                  <a:cubicBezTo>
                    <a:pt x="112" y="95"/>
                    <a:pt x="112" y="95"/>
                    <a:pt x="112" y="95"/>
                  </a:cubicBezTo>
                  <a:cubicBezTo>
                    <a:pt x="112" y="95"/>
                    <a:pt x="112" y="95"/>
                    <a:pt x="112" y="96"/>
                  </a:cubicBezTo>
                  <a:cubicBezTo>
                    <a:pt x="109" y="99"/>
                    <a:pt x="109" y="99"/>
                    <a:pt x="109" y="99"/>
                  </a:cubicBezTo>
                  <a:cubicBezTo>
                    <a:pt x="107" y="100"/>
                    <a:pt x="106" y="101"/>
                    <a:pt x="104" y="101"/>
                  </a:cubicBezTo>
                  <a:cubicBezTo>
                    <a:pt x="103" y="101"/>
                    <a:pt x="103" y="100"/>
                    <a:pt x="103" y="102"/>
                  </a:cubicBezTo>
                  <a:cubicBezTo>
                    <a:pt x="101" y="102"/>
                    <a:pt x="100" y="102"/>
                    <a:pt x="99" y="103"/>
                  </a:cubicBezTo>
                  <a:cubicBezTo>
                    <a:pt x="99" y="103"/>
                    <a:pt x="99" y="103"/>
                    <a:pt x="99" y="103"/>
                  </a:cubicBezTo>
                  <a:cubicBezTo>
                    <a:pt x="95" y="106"/>
                    <a:pt x="93" y="108"/>
                    <a:pt x="91" y="112"/>
                  </a:cubicBezTo>
                  <a:cubicBezTo>
                    <a:pt x="89" y="116"/>
                    <a:pt x="89" y="116"/>
                    <a:pt x="89" y="116"/>
                  </a:cubicBezTo>
                  <a:cubicBezTo>
                    <a:pt x="88" y="118"/>
                    <a:pt x="87" y="120"/>
                    <a:pt x="87" y="123"/>
                  </a:cubicBezTo>
                  <a:cubicBezTo>
                    <a:pt x="86" y="126"/>
                    <a:pt x="86" y="126"/>
                    <a:pt x="86" y="126"/>
                  </a:cubicBezTo>
                  <a:cubicBezTo>
                    <a:pt x="84" y="127"/>
                    <a:pt x="82" y="130"/>
                    <a:pt x="81" y="132"/>
                  </a:cubicBezTo>
                  <a:cubicBezTo>
                    <a:pt x="77" y="136"/>
                    <a:pt x="77" y="136"/>
                    <a:pt x="77" y="136"/>
                  </a:cubicBezTo>
                  <a:cubicBezTo>
                    <a:pt x="77" y="136"/>
                    <a:pt x="77" y="137"/>
                    <a:pt x="77" y="137"/>
                  </a:cubicBezTo>
                  <a:cubicBezTo>
                    <a:pt x="77" y="137"/>
                    <a:pt x="77" y="137"/>
                    <a:pt x="76" y="137"/>
                  </a:cubicBezTo>
                  <a:cubicBezTo>
                    <a:pt x="75" y="139"/>
                    <a:pt x="75" y="139"/>
                    <a:pt x="75" y="139"/>
                  </a:cubicBezTo>
                  <a:cubicBezTo>
                    <a:pt x="75" y="139"/>
                    <a:pt x="75" y="139"/>
                    <a:pt x="75" y="139"/>
                  </a:cubicBezTo>
                  <a:cubicBezTo>
                    <a:pt x="75" y="140"/>
                    <a:pt x="75" y="140"/>
                    <a:pt x="75" y="140"/>
                  </a:cubicBezTo>
                  <a:cubicBezTo>
                    <a:pt x="75" y="140"/>
                    <a:pt x="74" y="140"/>
                    <a:pt x="74" y="140"/>
                  </a:cubicBezTo>
                  <a:cubicBezTo>
                    <a:pt x="71" y="144"/>
                    <a:pt x="71" y="144"/>
                    <a:pt x="71" y="144"/>
                  </a:cubicBezTo>
                  <a:cubicBezTo>
                    <a:pt x="71" y="144"/>
                    <a:pt x="71" y="144"/>
                    <a:pt x="71" y="144"/>
                  </a:cubicBezTo>
                  <a:cubicBezTo>
                    <a:pt x="71" y="144"/>
                    <a:pt x="71" y="144"/>
                    <a:pt x="70" y="145"/>
                  </a:cubicBezTo>
                  <a:cubicBezTo>
                    <a:pt x="70" y="146"/>
                    <a:pt x="68" y="147"/>
                    <a:pt x="67" y="148"/>
                  </a:cubicBezTo>
                  <a:cubicBezTo>
                    <a:pt x="61" y="156"/>
                    <a:pt x="61" y="156"/>
                    <a:pt x="61" y="156"/>
                  </a:cubicBezTo>
                  <a:cubicBezTo>
                    <a:pt x="60" y="156"/>
                    <a:pt x="60" y="156"/>
                    <a:pt x="60" y="157"/>
                  </a:cubicBezTo>
                  <a:cubicBezTo>
                    <a:pt x="58" y="157"/>
                    <a:pt x="60" y="158"/>
                    <a:pt x="58" y="157"/>
                  </a:cubicBezTo>
                  <a:cubicBezTo>
                    <a:pt x="58" y="156"/>
                    <a:pt x="58" y="157"/>
                    <a:pt x="59" y="156"/>
                  </a:cubicBezTo>
                  <a:cubicBezTo>
                    <a:pt x="59" y="156"/>
                    <a:pt x="59" y="156"/>
                    <a:pt x="59" y="156"/>
                  </a:cubicBezTo>
                  <a:cubicBezTo>
                    <a:pt x="59" y="131"/>
                    <a:pt x="59" y="131"/>
                    <a:pt x="59" y="131"/>
                  </a:cubicBezTo>
                  <a:cubicBezTo>
                    <a:pt x="59" y="129"/>
                    <a:pt x="59" y="128"/>
                    <a:pt x="59" y="126"/>
                  </a:cubicBezTo>
                  <a:cubicBezTo>
                    <a:pt x="59" y="124"/>
                    <a:pt x="59" y="122"/>
                    <a:pt x="59" y="121"/>
                  </a:cubicBezTo>
                  <a:cubicBezTo>
                    <a:pt x="59" y="120"/>
                    <a:pt x="60" y="119"/>
                    <a:pt x="60" y="116"/>
                  </a:cubicBezTo>
                  <a:cubicBezTo>
                    <a:pt x="63" y="114"/>
                    <a:pt x="63" y="114"/>
                    <a:pt x="63" y="114"/>
                  </a:cubicBezTo>
                  <a:cubicBezTo>
                    <a:pt x="63" y="114"/>
                    <a:pt x="63" y="114"/>
                    <a:pt x="63" y="114"/>
                  </a:cubicBezTo>
                  <a:cubicBezTo>
                    <a:pt x="65" y="112"/>
                    <a:pt x="65" y="112"/>
                    <a:pt x="65" y="112"/>
                  </a:cubicBezTo>
                  <a:cubicBezTo>
                    <a:pt x="66" y="112"/>
                    <a:pt x="67" y="112"/>
                    <a:pt x="69" y="110"/>
                  </a:cubicBezTo>
                  <a:cubicBezTo>
                    <a:pt x="74" y="106"/>
                    <a:pt x="74" y="106"/>
                    <a:pt x="74" y="106"/>
                  </a:cubicBezTo>
                  <a:cubicBezTo>
                    <a:pt x="74" y="106"/>
                    <a:pt x="74" y="106"/>
                    <a:pt x="74" y="106"/>
                  </a:cubicBezTo>
                  <a:cubicBezTo>
                    <a:pt x="76" y="104"/>
                    <a:pt x="76" y="104"/>
                    <a:pt x="76" y="104"/>
                  </a:cubicBezTo>
                  <a:cubicBezTo>
                    <a:pt x="77" y="102"/>
                    <a:pt x="78" y="101"/>
                    <a:pt x="80" y="98"/>
                  </a:cubicBezTo>
                  <a:cubicBezTo>
                    <a:pt x="83" y="91"/>
                    <a:pt x="83" y="91"/>
                    <a:pt x="83" y="91"/>
                  </a:cubicBezTo>
                  <a:cubicBezTo>
                    <a:pt x="83" y="90"/>
                    <a:pt x="83" y="91"/>
                    <a:pt x="84" y="90"/>
                  </a:cubicBezTo>
                  <a:cubicBezTo>
                    <a:pt x="85" y="82"/>
                    <a:pt x="82" y="82"/>
                    <a:pt x="82" y="77"/>
                  </a:cubicBezTo>
                  <a:cubicBezTo>
                    <a:pt x="82" y="77"/>
                    <a:pt x="82" y="77"/>
                    <a:pt x="82" y="77"/>
                  </a:cubicBezTo>
                  <a:cubicBezTo>
                    <a:pt x="82" y="77"/>
                    <a:pt x="81" y="77"/>
                    <a:pt x="81" y="77"/>
                  </a:cubicBezTo>
                  <a:cubicBezTo>
                    <a:pt x="81" y="72"/>
                    <a:pt x="81" y="72"/>
                    <a:pt x="81" y="72"/>
                  </a:cubicBezTo>
                  <a:cubicBezTo>
                    <a:pt x="80" y="72"/>
                    <a:pt x="81" y="72"/>
                    <a:pt x="80" y="72"/>
                  </a:cubicBezTo>
                  <a:cubicBezTo>
                    <a:pt x="80" y="72"/>
                    <a:pt x="81" y="72"/>
                    <a:pt x="80" y="72"/>
                  </a:cubicBezTo>
                  <a:cubicBezTo>
                    <a:pt x="81" y="67"/>
                    <a:pt x="79" y="67"/>
                    <a:pt x="79" y="65"/>
                  </a:cubicBezTo>
                  <a:cubicBezTo>
                    <a:pt x="79" y="49"/>
                    <a:pt x="79" y="49"/>
                    <a:pt x="79" y="49"/>
                  </a:cubicBezTo>
                  <a:cubicBezTo>
                    <a:pt x="79" y="46"/>
                    <a:pt x="80" y="41"/>
                    <a:pt x="79" y="38"/>
                  </a:cubicBezTo>
                  <a:cubicBezTo>
                    <a:pt x="79" y="38"/>
                    <a:pt x="79" y="38"/>
                    <a:pt x="79" y="38"/>
                  </a:cubicBezTo>
                  <a:cubicBezTo>
                    <a:pt x="79" y="36"/>
                    <a:pt x="79" y="36"/>
                    <a:pt x="79" y="36"/>
                  </a:cubicBezTo>
                  <a:cubicBezTo>
                    <a:pt x="79" y="35"/>
                    <a:pt x="79" y="34"/>
                    <a:pt x="78" y="34"/>
                  </a:cubicBezTo>
                  <a:cubicBezTo>
                    <a:pt x="78" y="26"/>
                    <a:pt x="82" y="25"/>
                    <a:pt x="77" y="22"/>
                  </a:cubicBezTo>
                  <a:cubicBezTo>
                    <a:pt x="73" y="19"/>
                    <a:pt x="75" y="18"/>
                    <a:pt x="74" y="13"/>
                  </a:cubicBezTo>
                  <a:cubicBezTo>
                    <a:pt x="73" y="8"/>
                    <a:pt x="75" y="4"/>
                    <a:pt x="69" y="1"/>
                  </a:cubicBezTo>
                  <a:cubicBezTo>
                    <a:pt x="69" y="1"/>
                    <a:pt x="69" y="1"/>
                    <a:pt x="69" y="1"/>
                  </a:cubicBezTo>
                  <a:cubicBezTo>
                    <a:pt x="68" y="0"/>
                    <a:pt x="65" y="0"/>
                    <a:pt x="64" y="0"/>
                  </a:cubicBezTo>
                  <a:cubicBezTo>
                    <a:pt x="61" y="3"/>
                    <a:pt x="61" y="3"/>
                    <a:pt x="61" y="3"/>
                  </a:cubicBezTo>
                  <a:cubicBezTo>
                    <a:pt x="61" y="3"/>
                    <a:pt x="61" y="3"/>
                    <a:pt x="61" y="3"/>
                  </a:cubicBezTo>
                  <a:cubicBezTo>
                    <a:pt x="59" y="5"/>
                    <a:pt x="59" y="5"/>
                    <a:pt x="59" y="5"/>
                  </a:cubicBezTo>
                  <a:cubicBezTo>
                    <a:pt x="58" y="7"/>
                    <a:pt x="56" y="9"/>
                    <a:pt x="55" y="11"/>
                  </a:cubicBezTo>
                  <a:cubicBezTo>
                    <a:pt x="54" y="15"/>
                    <a:pt x="53" y="18"/>
                    <a:pt x="52" y="21"/>
                  </a:cubicBezTo>
                  <a:cubicBezTo>
                    <a:pt x="51" y="24"/>
                    <a:pt x="51" y="23"/>
                    <a:pt x="51" y="26"/>
                  </a:cubicBezTo>
                  <a:cubicBezTo>
                    <a:pt x="51" y="27"/>
                    <a:pt x="50" y="27"/>
                    <a:pt x="49" y="27"/>
                  </a:cubicBezTo>
                  <a:cubicBezTo>
                    <a:pt x="50" y="29"/>
                    <a:pt x="50" y="29"/>
                    <a:pt x="50" y="29"/>
                  </a:cubicBezTo>
                  <a:cubicBezTo>
                    <a:pt x="48" y="30"/>
                    <a:pt x="48" y="30"/>
                    <a:pt x="48" y="30"/>
                  </a:cubicBezTo>
                  <a:cubicBezTo>
                    <a:pt x="49" y="33"/>
                    <a:pt x="49" y="33"/>
                    <a:pt x="49" y="33"/>
                  </a:cubicBezTo>
                  <a:cubicBezTo>
                    <a:pt x="47" y="33"/>
                    <a:pt x="48" y="33"/>
                    <a:pt x="47" y="34"/>
                  </a:cubicBezTo>
                  <a:cubicBezTo>
                    <a:pt x="47" y="35"/>
                    <a:pt x="47" y="35"/>
                    <a:pt x="48" y="36"/>
                  </a:cubicBezTo>
                  <a:cubicBezTo>
                    <a:pt x="47" y="36"/>
                    <a:pt x="47" y="36"/>
                    <a:pt x="47" y="36"/>
                  </a:cubicBezTo>
                  <a:cubicBezTo>
                    <a:pt x="47" y="37"/>
                    <a:pt x="46" y="37"/>
                    <a:pt x="46" y="39"/>
                  </a:cubicBezTo>
                  <a:cubicBezTo>
                    <a:pt x="46" y="38"/>
                    <a:pt x="46" y="38"/>
                    <a:pt x="45" y="38"/>
                  </a:cubicBezTo>
                  <a:cubicBezTo>
                    <a:pt x="45" y="39"/>
                    <a:pt x="45" y="39"/>
                    <a:pt x="46" y="40"/>
                  </a:cubicBezTo>
                  <a:cubicBezTo>
                    <a:pt x="46" y="40"/>
                    <a:pt x="45" y="41"/>
                    <a:pt x="45" y="41"/>
                  </a:cubicBezTo>
                  <a:cubicBezTo>
                    <a:pt x="45" y="41"/>
                    <a:pt x="45" y="41"/>
                    <a:pt x="45" y="41"/>
                  </a:cubicBezTo>
                  <a:cubicBezTo>
                    <a:pt x="45" y="41"/>
                    <a:pt x="44" y="41"/>
                    <a:pt x="44" y="40"/>
                  </a:cubicBezTo>
                  <a:cubicBezTo>
                    <a:pt x="44" y="40"/>
                    <a:pt x="44" y="40"/>
                    <a:pt x="44" y="40"/>
                  </a:cubicBezTo>
                  <a:cubicBezTo>
                    <a:pt x="44" y="43"/>
                    <a:pt x="44" y="41"/>
                    <a:pt x="43" y="43"/>
                  </a:cubicBezTo>
                  <a:cubicBezTo>
                    <a:pt x="43" y="44"/>
                    <a:pt x="44" y="43"/>
                    <a:pt x="42" y="44"/>
                  </a:cubicBezTo>
                  <a:cubicBezTo>
                    <a:pt x="44" y="47"/>
                    <a:pt x="44" y="47"/>
                    <a:pt x="44" y="47"/>
                  </a:cubicBezTo>
                  <a:cubicBezTo>
                    <a:pt x="43" y="47"/>
                    <a:pt x="45" y="47"/>
                    <a:pt x="43" y="47"/>
                  </a:cubicBezTo>
                  <a:cubicBezTo>
                    <a:pt x="43" y="47"/>
                    <a:pt x="42" y="47"/>
                    <a:pt x="42" y="47"/>
                  </a:cubicBezTo>
                  <a:cubicBezTo>
                    <a:pt x="41" y="50"/>
                    <a:pt x="42" y="49"/>
                    <a:pt x="41" y="49"/>
                  </a:cubicBezTo>
                  <a:cubicBezTo>
                    <a:pt x="41" y="53"/>
                    <a:pt x="43" y="55"/>
                    <a:pt x="41" y="55"/>
                  </a:cubicBezTo>
                  <a:cubicBezTo>
                    <a:pt x="41" y="57"/>
                    <a:pt x="40" y="60"/>
                    <a:pt x="40" y="60"/>
                  </a:cubicBezTo>
                  <a:cubicBezTo>
                    <a:pt x="40" y="57"/>
                    <a:pt x="40" y="57"/>
                    <a:pt x="40" y="57"/>
                  </a:cubicBezTo>
                  <a:cubicBezTo>
                    <a:pt x="38" y="59"/>
                    <a:pt x="38" y="59"/>
                    <a:pt x="38" y="59"/>
                  </a:cubicBezTo>
                  <a:cubicBezTo>
                    <a:pt x="38" y="61"/>
                    <a:pt x="37" y="61"/>
                    <a:pt x="40" y="62"/>
                  </a:cubicBezTo>
                  <a:cubicBezTo>
                    <a:pt x="39" y="65"/>
                    <a:pt x="39" y="65"/>
                    <a:pt x="39" y="65"/>
                  </a:cubicBezTo>
                  <a:cubicBezTo>
                    <a:pt x="37" y="64"/>
                    <a:pt x="39" y="64"/>
                    <a:pt x="38" y="65"/>
                  </a:cubicBezTo>
                  <a:cubicBezTo>
                    <a:pt x="37" y="66"/>
                    <a:pt x="37" y="66"/>
                    <a:pt x="37" y="66"/>
                  </a:cubicBezTo>
                  <a:cubicBezTo>
                    <a:pt x="37" y="66"/>
                    <a:pt x="36" y="66"/>
                    <a:pt x="36" y="66"/>
                  </a:cubicBezTo>
                  <a:cubicBezTo>
                    <a:pt x="36" y="69"/>
                    <a:pt x="37" y="71"/>
                    <a:pt x="37" y="74"/>
                  </a:cubicBezTo>
                  <a:cubicBezTo>
                    <a:pt x="37" y="75"/>
                    <a:pt x="37" y="74"/>
                    <a:pt x="36" y="77"/>
                  </a:cubicBezTo>
                  <a:cubicBezTo>
                    <a:pt x="34" y="80"/>
                    <a:pt x="34" y="79"/>
                    <a:pt x="35" y="84"/>
                  </a:cubicBezTo>
                  <a:cubicBezTo>
                    <a:pt x="34" y="84"/>
                    <a:pt x="34" y="84"/>
                    <a:pt x="34" y="84"/>
                  </a:cubicBezTo>
                  <a:cubicBezTo>
                    <a:pt x="33" y="85"/>
                    <a:pt x="34" y="87"/>
                    <a:pt x="33" y="88"/>
                  </a:cubicBezTo>
                  <a:cubicBezTo>
                    <a:pt x="33" y="89"/>
                    <a:pt x="33" y="89"/>
                    <a:pt x="34" y="90"/>
                  </a:cubicBezTo>
                  <a:cubicBezTo>
                    <a:pt x="32" y="92"/>
                    <a:pt x="32" y="92"/>
                    <a:pt x="32" y="92"/>
                  </a:cubicBezTo>
                  <a:cubicBezTo>
                    <a:pt x="32" y="93"/>
                    <a:pt x="32" y="93"/>
                    <a:pt x="32" y="94"/>
                  </a:cubicBezTo>
                  <a:cubicBezTo>
                    <a:pt x="31" y="95"/>
                    <a:pt x="28" y="98"/>
                    <a:pt x="28" y="98"/>
                  </a:cubicBezTo>
                  <a:cubicBezTo>
                    <a:pt x="24" y="100"/>
                    <a:pt x="24" y="100"/>
                    <a:pt x="24" y="100"/>
                  </a:cubicBezTo>
                  <a:cubicBezTo>
                    <a:pt x="23" y="101"/>
                    <a:pt x="22" y="102"/>
                    <a:pt x="21" y="101"/>
                  </a:cubicBezTo>
                  <a:cubicBezTo>
                    <a:pt x="20" y="105"/>
                    <a:pt x="17" y="103"/>
                    <a:pt x="15" y="104"/>
                  </a:cubicBezTo>
                  <a:cubicBezTo>
                    <a:pt x="13" y="105"/>
                    <a:pt x="14" y="106"/>
                    <a:pt x="10" y="106"/>
                  </a:cubicBezTo>
                  <a:cubicBezTo>
                    <a:pt x="8" y="108"/>
                    <a:pt x="8" y="108"/>
                    <a:pt x="6" y="108"/>
                  </a:cubicBezTo>
                  <a:cubicBezTo>
                    <a:pt x="4" y="110"/>
                    <a:pt x="5" y="108"/>
                    <a:pt x="5" y="110"/>
                  </a:cubicBezTo>
                  <a:cubicBezTo>
                    <a:pt x="2" y="110"/>
                    <a:pt x="2" y="110"/>
                    <a:pt x="2" y="110"/>
                  </a:cubicBezTo>
                  <a:cubicBezTo>
                    <a:pt x="1" y="112"/>
                    <a:pt x="2" y="110"/>
                    <a:pt x="1" y="112"/>
                  </a:cubicBezTo>
                  <a:cubicBezTo>
                    <a:pt x="0" y="115"/>
                    <a:pt x="0" y="116"/>
                    <a:pt x="1" y="118"/>
                  </a:cubicBezTo>
                  <a:cubicBezTo>
                    <a:pt x="3" y="123"/>
                    <a:pt x="6" y="122"/>
                    <a:pt x="6" y="126"/>
                  </a:cubicBezTo>
                  <a:cubicBezTo>
                    <a:pt x="7" y="125"/>
                    <a:pt x="8" y="126"/>
                    <a:pt x="11" y="127"/>
                  </a:cubicBezTo>
                  <a:cubicBezTo>
                    <a:pt x="12" y="127"/>
                    <a:pt x="11" y="127"/>
                    <a:pt x="13" y="128"/>
                  </a:cubicBezTo>
                  <a:cubicBezTo>
                    <a:pt x="18" y="129"/>
                    <a:pt x="24" y="129"/>
                    <a:pt x="25" y="130"/>
                  </a:cubicBezTo>
                  <a:cubicBezTo>
                    <a:pt x="26" y="135"/>
                    <a:pt x="24" y="136"/>
                    <a:pt x="27" y="137"/>
                  </a:cubicBezTo>
                  <a:cubicBezTo>
                    <a:pt x="27" y="134"/>
                    <a:pt x="27" y="134"/>
                    <a:pt x="27" y="134"/>
                  </a:cubicBezTo>
                  <a:cubicBezTo>
                    <a:pt x="29" y="136"/>
                    <a:pt x="27" y="142"/>
                    <a:pt x="27" y="144"/>
                  </a:cubicBezTo>
                  <a:cubicBezTo>
                    <a:pt x="28" y="145"/>
                    <a:pt x="28" y="145"/>
                    <a:pt x="29" y="145"/>
                  </a:cubicBezTo>
                  <a:cubicBezTo>
                    <a:pt x="29" y="149"/>
                    <a:pt x="29" y="149"/>
                    <a:pt x="29" y="149"/>
                  </a:cubicBezTo>
                  <a:cubicBezTo>
                    <a:pt x="28" y="150"/>
                    <a:pt x="29" y="151"/>
                    <a:pt x="26" y="150"/>
                  </a:cubicBezTo>
                  <a:cubicBezTo>
                    <a:pt x="27" y="146"/>
                    <a:pt x="27" y="146"/>
                    <a:pt x="27" y="146"/>
                  </a:cubicBezTo>
                  <a:close/>
                  <a:moveTo>
                    <a:pt x="22" y="157"/>
                  </a:moveTo>
                  <a:cubicBezTo>
                    <a:pt x="22" y="156"/>
                    <a:pt x="22" y="152"/>
                    <a:pt x="24" y="152"/>
                  </a:cubicBezTo>
                  <a:cubicBezTo>
                    <a:pt x="24" y="156"/>
                    <a:pt x="24" y="154"/>
                    <a:pt x="23" y="156"/>
                  </a:cubicBezTo>
                  <a:cubicBezTo>
                    <a:pt x="22" y="158"/>
                    <a:pt x="23" y="157"/>
                    <a:pt x="22" y="157"/>
                  </a:cubicBezTo>
                  <a:close/>
                  <a:moveTo>
                    <a:pt x="186" y="170"/>
                  </a:moveTo>
                  <a:cubicBezTo>
                    <a:pt x="183" y="164"/>
                    <a:pt x="183" y="164"/>
                    <a:pt x="183" y="164"/>
                  </a:cubicBezTo>
                  <a:cubicBezTo>
                    <a:pt x="184" y="165"/>
                    <a:pt x="184" y="165"/>
                    <a:pt x="184" y="165"/>
                  </a:cubicBezTo>
                  <a:cubicBezTo>
                    <a:pt x="184" y="166"/>
                    <a:pt x="184" y="166"/>
                    <a:pt x="185" y="167"/>
                  </a:cubicBezTo>
                  <a:cubicBezTo>
                    <a:pt x="186" y="169"/>
                    <a:pt x="185" y="168"/>
                    <a:pt x="187" y="168"/>
                  </a:cubicBezTo>
                  <a:cubicBezTo>
                    <a:pt x="185" y="170"/>
                    <a:pt x="186" y="168"/>
                    <a:pt x="186" y="170"/>
                  </a:cubicBezTo>
                  <a:close/>
                  <a:moveTo>
                    <a:pt x="21" y="180"/>
                  </a:moveTo>
                  <a:cubicBezTo>
                    <a:pt x="20" y="179"/>
                    <a:pt x="20" y="177"/>
                    <a:pt x="21" y="176"/>
                  </a:cubicBezTo>
                  <a:cubicBezTo>
                    <a:pt x="21" y="178"/>
                    <a:pt x="22" y="179"/>
                    <a:pt x="21" y="180"/>
                  </a:cubicBezTo>
                  <a:close/>
                  <a:moveTo>
                    <a:pt x="183" y="164"/>
                  </a:moveTo>
                  <a:cubicBezTo>
                    <a:pt x="183" y="164"/>
                    <a:pt x="182" y="164"/>
                    <a:pt x="182" y="164"/>
                  </a:cubicBezTo>
                  <a:cubicBezTo>
                    <a:pt x="181" y="161"/>
                    <a:pt x="182" y="163"/>
                    <a:pt x="182" y="162"/>
                  </a:cubicBezTo>
                  <a:cubicBezTo>
                    <a:pt x="183" y="164"/>
                    <a:pt x="183" y="164"/>
                    <a:pt x="183" y="164"/>
                  </a:cubicBezTo>
                  <a:close/>
                  <a:moveTo>
                    <a:pt x="21" y="180"/>
                  </a:moveTo>
                  <a:cubicBezTo>
                    <a:pt x="21" y="182"/>
                    <a:pt x="20" y="180"/>
                    <a:pt x="21" y="182"/>
                  </a:cubicBezTo>
                  <a:cubicBezTo>
                    <a:pt x="20" y="181"/>
                    <a:pt x="20" y="181"/>
                    <a:pt x="20" y="180"/>
                  </a:cubicBezTo>
                  <a:cubicBezTo>
                    <a:pt x="21" y="180"/>
                    <a:pt x="21" y="180"/>
                    <a:pt x="21" y="180"/>
                  </a:cubicBezTo>
                  <a:close/>
                  <a:moveTo>
                    <a:pt x="77" y="172"/>
                  </a:moveTo>
                  <a:cubicBezTo>
                    <a:pt x="77" y="172"/>
                    <a:pt x="77" y="172"/>
                    <a:pt x="77" y="172"/>
                  </a:cubicBezTo>
                  <a:cubicBezTo>
                    <a:pt x="76" y="172"/>
                    <a:pt x="77" y="171"/>
                    <a:pt x="77" y="172"/>
                  </a:cubicBezTo>
                  <a:close/>
                  <a:moveTo>
                    <a:pt x="165" y="76"/>
                  </a:moveTo>
                  <a:cubicBezTo>
                    <a:pt x="164" y="76"/>
                    <a:pt x="165" y="78"/>
                    <a:pt x="165" y="75"/>
                  </a:cubicBezTo>
                  <a:cubicBezTo>
                    <a:pt x="164" y="77"/>
                    <a:pt x="164" y="77"/>
                    <a:pt x="164" y="77"/>
                  </a:cubicBezTo>
                  <a:cubicBezTo>
                    <a:pt x="166" y="77"/>
                    <a:pt x="164" y="77"/>
                    <a:pt x="165" y="76"/>
                  </a:cubicBezTo>
                  <a:close/>
                  <a:moveTo>
                    <a:pt x="178" y="217"/>
                  </a:moveTo>
                  <a:cubicBezTo>
                    <a:pt x="177" y="218"/>
                    <a:pt x="177" y="217"/>
                    <a:pt x="177" y="218"/>
                  </a:cubicBezTo>
                  <a:cubicBezTo>
                    <a:pt x="177" y="217"/>
                    <a:pt x="176" y="216"/>
                    <a:pt x="178" y="217"/>
                  </a:cubicBezTo>
                  <a:close/>
                  <a:moveTo>
                    <a:pt x="27" y="146"/>
                  </a:moveTo>
                  <a:cubicBezTo>
                    <a:pt x="28" y="145"/>
                    <a:pt x="28" y="145"/>
                    <a:pt x="28" y="145"/>
                  </a:cubicBezTo>
                  <a:cubicBezTo>
                    <a:pt x="28" y="147"/>
                    <a:pt x="28" y="147"/>
                    <a:pt x="28" y="147"/>
                  </a:cubicBezTo>
                  <a:cubicBezTo>
                    <a:pt x="28" y="145"/>
                    <a:pt x="28" y="146"/>
                    <a:pt x="27" y="146"/>
                  </a:cubicBezTo>
                  <a:close/>
                  <a:moveTo>
                    <a:pt x="80" y="168"/>
                  </a:moveTo>
                  <a:cubicBezTo>
                    <a:pt x="80" y="170"/>
                    <a:pt x="80" y="169"/>
                    <a:pt x="79" y="169"/>
                  </a:cubicBezTo>
                  <a:cubicBezTo>
                    <a:pt x="80" y="168"/>
                    <a:pt x="80" y="168"/>
                    <a:pt x="80" y="168"/>
                  </a:cubicBezTo>
                  <a:close/>
                  <a:moveTo>
                    <a:pt x="25" y="140"/>
                  </a:moveTo>
                  <a:cubicBezTo>
                    <a:pt x="25" y="139"/>
                    <a:pt x="25" y="139"/>
                    <a:pt x="25" y="139"/>
                  </a:cubicBezTo>
                  <a:cubicBezTo>
                    <a:pt x="26" y="141"/>
                    <a:pt x="25" y="140"/>
                    <a:pt x="25" y="140"/>
                  </a:cubicBezTo>
                  <a:close/>
                  <a:moveTo>
                    <a:pt x="164" y="216"/>
                  </a:moveTo>
                  <a:cubicBezTo>
                    <a:pt x="163" y="215"/>
                    <a:pt x="163" y="215"/>
                    <a:pt x="163" y="215"/>
                  </a:cubicBezTo>
                  <a:cubicBezTo>
                    <a:pt x="164" y="216"/>
                    <a:pt x="164" y="215"/>
                    <a:pt x="164"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4">
              <a:extLst>
                <a:ext uri="{FF2B5EF4-FFF2-40B4-BE49-F238E27FC236}">
                  <a16:creationId xmlns:a16="http://schemas.microsoft.com/office/drawing/2014/main" id="{08151484-49CB-4105-9B97-E232FA73EB06}"/>
                </a:ext>
              </a:extLst>
            </p:cNvPr>
            <p:cNvSpPr>
              <a:spLocks noEditPoints="1"/>
            </p:cNvSpPr>
            <p:nvPr/>
          </p:nvSpPr>
          <p:spPr bwMode="auto">
            <a:xfrm>
              <a:off x="3987622" y="4298681"/>
              <a:ext cx="220663" cy="300038"/>
            </a:xfrm>
            <a:custGeom>
              <a:avLst/>
              <a:gdLst>
                <a:gd name="T0" fmla="*/ 120 w 192"/>
                <a:gd name="T1" fmla="*/ 186 h 261"/>
                <a:gd name="T2" fmla="*/ 87 w 192"/>
                <a:gd name="T3" fmla="*/ 148 h 261"/>
                <a:gd name="T4" fmla="*/ 92 w 192"/>
                <a:gd name="T5" fmla="*/ 150 h 261"/>
                <a:gd name="T6" fmla="*/ 92 w 192"/>
                <a:gd name="T7" fmla="*/ 145 h 261"/>
                <a:gd name="T8" fmla="*/ 54 w 192"/>
                <a:gd name="T9" fmla="*/ 140 h 261"/>
                <a:gd name="T10" fmla="*/ 56 w 192"/>
                <a:gd name="T11" fmla="*/ 128 h 261"/>
                <a:gd name="T12" fmla="*/ 54 w 192"/>
                <a:gd name="T13" fmla="*/ 113 h 261"/>
                <a:gd name="T14" fmla="*/ 112 w 192"/>
                <a:gd name="T15" fmla="*/ 182 h 261"/>
                <a:gd name="T16" fmla="*/ 92 w 192"/>
                <a:gd name="T17" fmla="*/ 193 h 261"/>
                <a:gd name="T18" fmla="*/ 104 w 192"/>
                <a:gd name="T19" fmla="*/ 179 h 261"/>
                <a:gd name="T20" fmla="*/ 111 w 192"/>
                <a:gd name="T21" fmla="*/ 169 h 261"/>
                <a:gd name="T22" fmla="*/ 104 w 192"/>
                <a:gd name="T23" fmla="*/ 114 h 261"/>
                <a:gd name="T24" fmla="*/ 100 w 192"/>
                <a:gd name="T25" fmla="*/ 169 h 261"/>
                <a:gd name="T26" fmla="*/ 57 w 192"/>
                <a:gd name="T27" fmla="*/ 177 h 261"/>
                <a:gd name="T28" fmla="*/ 59 w 192"/>
                <a:gd name="T29" fmla="*/ 160 h 261"/>
                <a:gd name="T30" fmla="*/ 44 w 192"/>
                <a:gd name="T31" fmla="*/ 180 h 261"/>
                <a:gd name="T32" fmla="*/ 51 w 192"/>
                <a:gd name="T33" fmla="*/ 214 h 261"/>
                <a:gd name="T34" fmla="*/ 80 w 192"/>
                <a:gd name="T35" fmla="*/ 202 h 261"/>
                <a:gd name="T36" fmla="*/ 108 w 192"/>
                <a:gd name="T37" fmla="*/ 197 h 261"/>
                <a:gd name="T38" fmla="*/ 114 w 192"/>
                <a:gd name="T39" fmla="*/ 191 h 261"/>
                <a:gd name="T40" fmla="*/ 118 w 192"/>
                <a:gd name="T41" fmla="*/ 184 h 261"/>
                <a:gd name="T42" fmla="*/ 56 w 192"/>
                <a:gd name="T43" fmla="*/ 132 h 261"/>
                <a:gd name="T44" fmla="*/ 56 w 192"/>
                <a:gd name="T45" fmla="*/ 127 h 261"/>
                <a:gd name="T46" fmla="*/ 60 w 192"/>
                <a:gd name="T47" fmla="*/ 113 h 261"/>
                <a:gd name="T48" fmla="*/ 92 w 192"/>
                <a:gd name="T49" fmla="*/ 93 h 261"/>
                <a:gd name="T50" fmla="*/ 105 w 192"/>
                <a:gd name="T51" fmla="*/ 99 h 261"/>
                <a:gd name="T52" fmla="*/ 97 w 192"/>
                <a:gd name="T53" fmla="*/ 124 h 261"/>
                <a:gd name="T54" fmla="*/ 54 w 192"/>
                <a:gd name="T55" fmla="*/ 140 h 261"/>
                <a:gd name="T56" fmla="*/ 66 w 192"/>
                <a:gd name="T57" fmla="*/ 81 h 261"/>
                <a:gd name="T58" fmla="*/ 70 w 192"/>
                <a:gd name="T59" fmla="*/ 75 h 261"/>
                <a:gd name="T60" fmla="*/ 145 w 192"/>
                <a:gd name="T61" fmla="*/ 89 h 261"/>
                <a:gd name="T62" fmla="*/ 141 w 192"/>
                <a:gd name="T63" fmla="*/ 166 h 261"/>
                <a:gd name="T64" fmla="*/ 143 w 192"/>
                <a:gd name="T65" fmla="*/ 126 h 261"/>
                <a:gd name="T66" fmla="*/ 141 w 192"/>
                <a:gd name="T67" fmla="*/ 92 h 261"/>
                <a:gd name="T68" fmla="*/ 84 w 192"/>
                <a:gd name="T69" fmla="*/ 64 h 261"/>
                <a:gd name="T70" fmla="*/ 65 w 192"/>
                <a:gd name="T71" fmla="*/ 87 h 261"/>
                <a:gd name="T72" fmla="*/ 83 w 192"/>
                <a:gd name="T73" fmla="*/ 76 h 261"/>
                <a:gd name="T74" fmla="*/ 92 w 192"/>
                <a:gd name="T75" fmla="*/ 57 h 261"/>
                <a:gd name="T76" fmla="*/ 124 w 192"/>
                <a:gd name="T77" fmla="*/ 46 h 261"/>
                <a:gd name="T78" fmla="*/ 128 w 192"/>
                <a:gd name="T79" fmla="*/ 86 h 261"/>
                <a:gd name="T80" fmla="*/ 120 w 192"/>
                <a:gd name="T81" fmla="*/ 104 h 261"/>
                <a:gd name="T82" fmla="*/ 111 w 192"/>
                <a:gd name="T83" fmla="*/ 62 h 261"/>
                <a:gd name="T84" fmla="*/ 119 w 192"/>
                <a:gd name="T85" fmla="*/ 36 h 261"/>
                <a:gd name="T86" fmla="*/ 128 w 192"/>
                <a:gd name="T87" fmla="*/ 31 h 261"/>
                <a:gd name="T88" fmla="*/ 137 w 192"/>
                <a:gd name="T89" fmla="*/ 6 h 261"/>
                <a:gd name="T90" fmla="*/ 82 w 192"/>
                <a:gd name="T91" fmla="*/ 39 h 261"/>
                <a:gd name="T92" fmla="*/ 50 w 192"/>
                <a:gd name="T93" fmla="*/ 82 h 261"/>
                <a:gd name="T94" fmla="*/ 31 w 192"/>
                <a:gd name="T95" fmla="*/ 132 h 261"/>
                <a:gd name="T96" fmla="*/ 30 w 192"/>
                <a:gd name="T97" fmla="*/ 80 h 261"/>
                <a:gd name="T98" fmla="*/ 13 w 192"/>
                <a:gd name="T99" fmla="*/ 92 h 261"/>
                <a:gd name="T100" fmla="*/ 1 w 192"/>
                <a:gd name="T101" fmla="*/ 168 h 261"/>
                <a:gd name="T102" fmla="*/ 40 w 192"/>
                <a:gd name="T103" fmla="*/ 231 h 261"/>
                <a:gd name="T104" fmla="*/ 138 w 192"/>
                <a:gd name="T105" fmla="*/ 227 h 261"/>
                <a:gd name="T106" fmla="*/ 166 w 192"/>
                <a:gd name="T107" fmla="*/ 252 h 261"/>
                <a:gd name="T108" fmla="*/ 180 w 192"/>
                <a:gd name="T109" fmla="*/ 167 h 261"/>
                <a:gd name="T110" fmla="*/ 181 w 192"/>
                <a:gd name="T111" fmla="*/ 130 h 261"/>
                <a:gd name="T112" fmla="*/ 179 w 192"/>
                <a:gd name="T113" fmla="*/ 97 h 261"/>
                <a:gd name="T114" fmla="*/ 191 w 192"/>
                <a:gd name="T115" fmla="*/ 38 h 261"/>
                <a:gd name="T116" fmla="*/ 94 w 192"/>
                <a:gd name="T117" fmla="*/ 94 h 261"/>
                <a:gd name="T118" fmla="*/ 58 w 192"/>
                <a:gd name="T119" fmla="*/ 117 h 261"/>
                <a:gd name="T120" fmla="*/ 92 w 192"/>
                <a:gd name="T121" fmla="*/ 97 h 261"/>
                <a:gd name="T122" fmla="*/ 14 w 192"/>
                <a:gd name="T123" fmla="*/ 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61">
                  <a:moveTo>
                    <a:pt x="129" y="187"/>
                  </a:moveTo>
                  <a:cubicBezTo>
                    <a:pt x="129" y="188"/>
                    <a:pt x="129" y="188"/>
                    <a:pt x="129" y="188"/>
                  </a:cubicBezTo>
                  <a:cubicBezTo>
                    <a:pt x="128" y="188"/>
                    <a:pt x="129" y="189"/>
                    <a:pt x="129" y="187"/>
                  </a:cubicBezTo>
                  <a:close/>
                  <a:moveTo>
                    <a:pt x="118" y="187"/>
                  </a:moveTo>
                  <a:cubicBezTo>
                    <a:pt x="119" y="188"/>
                    <a:pt x="119" y="187"/>
                    <a:pt x="119" y="188"/>
                  </a:cubicBezTo>
                  <a:cubicBezTo>
                    <a:pt x="118" y="188"/>
                    <a:pt x="118" y="189"/>
                    <a:pt x="118" y="187"/>
                  </a:cubicBezTo>
                  <a:close/>
                  <a:moveTo>
                    <a:pt x="120" y="186"/>
                  </a:moveTo>
                  <a:cubicBezTo>
                    <a:pt x="121" y="186"/>
                    <a:pt x="121" y="186"/>
                    <a:pt x="121" y="186"/>
                  </a:cubicBezTo>
                  <a:cubicBezTo>
                    <a:pt x="121" y="187"/>
                    <a:pt x="121" y="187"/>
                    <a:pt x="121" y="187"/>
                  </a:cubicBezTo>
                  <a:cubicBezTo>
                    <a:pt x="121" y="187"/>
                    <a:pt x="121" y="187"/>
                    <a:pt x="121" y="187"/>
                  </a:cubicBezTo>
                  <a:cubicBezTo>
                    <a:pt x="123" y="188"/>
                    <a:pt x="125" y="189"/>
                    <a:pt x="126" y="190"/>
                  </a:cubicBezTo>
                  <a:cubicBezTo>
                    <a:pt x="125" y="191"/>
                    <a:pt x="126" y="191"/>
                    <a:pt x="123" y="189"/>
                  </a:cubicBezTo>
                  <a:cubicBezTo>
                    <a:pt x="122" y="189"/>
                    <a:pt x="122" y="189"/>
                    <a:pt x="122" y="189"/>
                  </a:cubicBezTo>
                  <a:cubicBezTo>
                    <a:pt x="120" y="188"/>
                    <a:pt x="121" y="189"/>
                    <a:pt x="120" y="186"/>
                  </a:cubicBezTo>
                  <a:close/>
                  <a:moveTo>
                    <a:pt x="40" y="177"/>
                  </a:moveTo>
                  <a:cubicBezTo>
                    <a:pt x="39" y="176"/>
                    <a:pt x="39" y="177"/>
                    <a:pt x="39" y="176"/>
                  </a:cubicBezTo>
                  <a:cubicBezTo>
                    <a:pt x="39" y="174"/>
                    <a:pt x="39" y="175"/>
                    <a:pt x="40" y="175"/>
                  </a:cubicBezTo>
                  <a:cubicBezTo>
                    <a:pt x="40" y="177"/>
                    <a:pt x="40" y="177"/>
                    <a:pt x="40" y="177"/>
                  </a:cubicBezTo>
                  <a:close/>
                  <a:moveTo>
                    <a:pt x="46" y="157"/>
                  </a:moveTo>
                  <a:cubicBezTo>
                    <a:pt x="49" y="155"/>
                    <a:pt x="47" y="157"/>
                    <a:pt x="48" y="157"/>
                  </a:cubicBezTo>
                  <a:cubicBezTo>
                    <a:pt x="46" y="157"/>
                    <a:pt x="46" y="157"/>
                    <a:pt x="46" y="157"/>
                  </a:cubicBezTo>
                  <a:close/>
                  <a:moveTo>
                    <a:pt x="83" y="152"/>
                  </a:moveTo>
                  <a:cubicBezTo>
                    <a:pt x="83" y="151"/>
                    <a:pt x="84" y="154"/>
                    <a:pt x="83" y="152"/>
                  </a:cubicBezTo>
                  <a:close/>
                  <a:moveTo>
                    <a:pt x="87" y="147"/>
                  </a:moveTo>
                  <a:cubicBezTo>
                    <a:pt x="86" y="149"/>
                    <a:pt x="86" y="149"/>
                    <a:pt x="86" y="149"/>
                  </a:cubicBezTo>
                  <a:cubicBezTo>
                    <a:pt x="85" y="146"/>
                    <a:pt x="86" y="147"/>
                    <a:pt x="87" y="147"/>
                  </a:cubicBezTo>
                  <a:close/>
                  <a:moveTo>
                    <a:pt x="87" y="147"/>
                  </a:moveTo>
                  <a:cubicBezTo>
                    <a:pt x="87" y="148"/>
                    <a:pt x="87" y="148"/>
                    <a:pt x="87" y="148"/>
                  </a:cubicBezTo>
                  <a:cubicBezTo>
                    <a:pt x="88" y="145"/>
                    <a:pt x="88" y="147"/>
                    <a:pt x="88" y="145"/>
                  </a:cubicBezTo>
                  <a:cubicBezTo>
                    <a:pt x="88" y="145"/>
                    <a:pt x="88" y="144"/>
                    <a:pt x="87" y="144"/>
                  </a:cubicBezTo>
                  <a:cubicBezTo>
                    <a:pt x="87" y="146"/>
                    <a:pt x="87" y="145"/>
                    <a:pt x="87" y="147"/>
                  </a:cubicBezTo>
                  <a:close/>
                  <a:moveTo>
                    <a:pt x="88" y="145"/>
                  </a:moveTo>
                  <a:cubicBezTo>
                    <a:pt x="89" y="141"/>
                    <a:pt x="89" y="145"/>
                    <a:pt x="89" y="142"/>
                  </a:cubicBezTo>
                  <a:cubicBezTo>
                    <a:pt x="89" y="142"/>
                    <a:pt x="89" y="142"/>
                    <a:pt x="90" y="142"/>
                  </a:cubicBezTo>
                  <a:cubicBezTo>
                    <a:pt x="91" y="143"/>
                    <a:pt x="91" y="143"/>
                    <a:pt x="91" y="143"/>
                  </a:cubicBezTo>
                  <a:cubicBezTo>
                    <a:pt x="91" y="143"/>
                    <a:pt x="91" y="144"/>
                    <a:pt x="91" y="144"/>
                  </a:cubicBezTo>
                  <a:cubicBezTo>
                    <a:pt x="93" y="143"/>
                    <a:pt x="92" y="143"/>
                    <a:pt x="93" y="142"/>
                  </a:cubicBezTo>
                  <a:cubicBezTo>
                    <a:pt x="95" y="140"/>
                    <a:pt x="95" y="140"/>
                    <a:pt x="95" y="140"/>
                  </a:cubicBezTo>
                  <a:cubicBezTo>
                    <a:pt x="96" y="140"/>
                    <a:pt x="96" y="140"/>
                    <a:pt x="97" y="140"/>
                  </a:cubicBezTo>
                  <a:cubicBezTo>
                    <a:pt x="95" y="142"/>
                    <a:pt x="95" y="143"/>
                    <a:pt x="94" y="146"/>
                  </a:cubicBezTo>
                  <a:cubicBezTo>
                    <a:pt x="94" y="146"/>
                    <a:pt x="94" y="147"/>
                    <a:pt x="94" y="147"/>
                  </a:cubicBezTo>
                  <a:cubicBezTo>
                    <a:pt x="92" y="150"/>
                    <a:pt x="92" y="150"/>
                    <a:pt x="92" y="150"/>
                  </a:cubicBezTo>
                  <a:cubicBezTo>
                    <a:pt x="91" y="151"/>
                    <a:pt x="92" y="151"/>
                    <a:pt x="91" y="152"/>
                  </a:cubicBezTo>
                  <a:cubicBezTo>
                    <a:pt x="92" y="153"/>
                    <a:pt x="92" y="153"/>
                    <a:pt x="92" y="153"/>
                  </a:cubicBezTo>
                  <a:cubicBezTo>
                    <a:pt x="91" y="153"/>
                    <a:pt x="91" y="153"/>
                    <a:pt x="90" y="155"/>
                  </a:cubicBezTo>
                  <a:cubicBezTo>
                    <a:pt x="86" y="160"/>
                    <a:pt x="86" y="160"/>
                    <a:pt x="86" y="160"/>
                  </a:cubicBezTo>
                  <a:cubicBezTo>
                    <a:pt x="86" y="161"/>
                    <a:pt x="81" y="167"/>
                    <a:pt x="80" y="168"/>
                  </a:cubicBezTo>
                  <a:cubicBezTo>
                    <a:pt x="79" y="168"/>
                    <a:pt x="79" y="167"/>
                    <a:pt x="79" y="167"/>
                  </a:cubicBezTo>
                  <a:cubicBezTo>
                    <a:pt x="80" y="165"/>
                    <a:pt x="80" y="167"/>
                    <a:pt x="80" y="163"/>
                  </a:cubicBezTo>
                  <a:cubicBezTo>
                    <a:pt x="82" y="162"/>
                    <a:pt x="82" y="162"/>
                    <a:pt x="82" y="162"/>
                  </a:cubicBezTo>
                  <a:cubicBezTo>
                    <a:pt x="82" y="160"/>
                    <a:pt x="82" y="160"/>
                    <a:pt x="82" y="160"/>
                  </a:cubicBezTo>
                  <a:cubicBezTo>
                    <a:pt x="82" y="160"/>
                    <a:pt x="83" y="159"/>
                    <a:pt x="83" y="159"/>
                  </a:cubicBezTo>
                  <a:cubicBezTo>
                    <a:pt x="86" y="157"/>
                    <a:pt x="84" y="156"/>
                    <a:pt x="86" y="156"/>
                  </a:cubicBezTo>
                  <a:cubicBezTo>
                    <a:pt x="86" y="155"/>
                    <a:pt x="86" y="155"/>
                    <a:pt x="86" y="154"/>
                  </a:cubicBezTo>
                  <a:cubicBezTo>
                    <a:pt x="89" y="152"/>
                    <a:pt x="88" y="151"/>
                    <a:pt x="90" y="148"/>
                  </a:cubicBezTo>
                  <a:cubicBezTo>
                    <a:pt x="91" y="146"/>
                    <a:pt x="91" y="147"/>
                    <a:pt x="92" y="145"/>
                  </a:cubicBezTo>
                  <a:cubicBezTo>
                    <a:pt x="89" y="145"/>
                    <a:pt x="90" y="144"/>
                    <a:pt x="88" y="145"/>
                  </a:cubicBezTo>
                  <a:close/>
                  <a:moveTo>
                    <a:pt x="53" y="140"/>
                  </a:moveTo>
                  <a:cubicBezTo>
                    <a:pt x="53" y="141"/>
                    <a:pt x="53" y="142"/>
                    <a:pt x="52" y="144"/>
                  </a:cubicBezTo>
                  <a:cubicBezTo>
                    <a:pt x="51" y="142"/>
                    <a:pt x="51" y="143"/>
                    <a:pt x="52" y="141"/>
                  </a:cubicBezTo>
                  <a:cubicBezTo>
                    <a:pt x="53" y="140"/>
                    <a:pt x="53" y="140"/>
                    <a:pt x="53" y="140"/>
                  </a:cubicBezTo>
                  <a:close/>
                  <a:moveTo>
                    <a:pt x="51" y="140"/>
                  </a:moveTo>
                  <a:cubicBezTo>
                    <a:pt x="49" y="140"/>
                    <a:pt x="50" y="141"/>
                    <a:pt x="50" y="138"/>
                  </a:cubicBezTo>
                  <a:cubicBezTo>
                    <a:pt x="50" y="137"/>
                    <a:pt x="50" y="136"/>
                    <a:pt x="50" y="136"/>
                  </a:cubicBezTo>
                  <a:cubicBezTo>
                    <a:pt x="51" y="140"/>
                    <a:pt x="51" y="140"/>
                    <a:pt x="51" y="140"/>
                  </a:cubicBezTo>
                  <a:close/>
                  <a:moveTo>
                    <a:pt x="97" y="138"/>
                  </a:moveTo>
                  <a:cubicBezTo>
                    <a:pt x="97" y="137"/>
                    <a:pt x="97" y="138"/>
                    <a:pt x="96" y="137"/>
                  </a:cubicBezTo>
                  <a:cubicBezTo>
                    <a:pt x="96" y="139"/>
                    <a:pt x="96" y="138"/>
                    <a:pt x="97" y="139"/>
                  </a:cubicBezTo>
                  <a:cubicBezTo>
                    <a:pt x="97" y="139"/>
                    <a:pt x="97" y="140"/>
                    <a:pt x="97" y="138"/>
                  </a:cubicBezTo>
                  <a:close/>
                  <a:moveTo>
                    <a:pt x="54" y="140"/>
                  </a:moveTo>
                  <a:cubicBezTo>
                    <a:pt x="54" y="136"/>
                    <a:pt x="54" y="139"/>
                    <a:pt x="55" y="137"/>
                  </a:cubicBezTo>
                  <a:cubicBezTo>
                    <a:pt x="55" y="134"/>
                    <a:pt x="55" y="136"/>
                    <a:pt x="54" y="135"/>
                  </a:cubicBezTo>
                  <a:cubicBezTo>
                    <a:pt x="54" y="138"/>
                    <a:pt x="53" y="137"/>
                    <a:pt x="53" y="140"/>
                  </a:cubicBezTo>
                  <a:cubicBezTo>
                    <a:pt x="54" y="140"/>
                    <a:pt x="54" y="140"/>
                    <a:pt x="54" y="140"/>
                  </a:cubicBezTo>
                  <a:close/>
                  <a:moveTo>
                    <a:pt x="51" y="134"/>
                  </a:moveTo>
                  <a:cubicBezTo>
                    <a:pt x="52" y="132"/>
                    <a:pt x="51" y="132"/>
                    <a:pt x="52" y="130"/>
                  </a:cubicBezTo>
                  <a:cubicBezTo>
                    <a:pt x="53" y="131"/>
                    <a:pt x="53" y="132"/>
                    <a:pt x="54" y="132"/>
                  </a:cubicBezTo>
                  <a:cubicBezTo>
                    <a:pt x="53" y="133"/>
                    <a:pt x="54" y="132"/>
                    <a:pt x="53" y="133"/>
                  </a:cubicBezTo>
                  <a:cubicBezTo>
                    <a:pt x="52" y="135"/>
                    <a:pt x="53" y="134"/>
                    <a:pt x="53" y="134"/>
                  </a:cubicBezTo>
                  <a:cubicBezTo>
                    <a:pt x="53" y="134"/>
                    <a:pt x="52" y="134"/>
                    <a:pt x="51" y="134"/>
                  </a:cubicBezTo>
                  <a:close/>
                  <a:moveTo>
                    <a:pt x="55" y="134"/>
                  </a:moveTo>
                  <a:cubicBezTo>
                    <a:pt x="55" y="133"/>
                    <a:pt x="55" y="133"/>
                    <a:pt x="55" y="132"/>
                  </a:cubicBezTo>
                  <a:cubicBezTo>
                    <a:pt x="57" y="134"/>
                    <a:pt x="56" y="134"/>
                    <a:pt x="55" y="134"/>
                  </a:cubicBezTo>
                  <a:close/>
                  <a:moveTo>
                    <a:pt x="56" y="128"/>
                  </a:moveTo>
                  <a:cubicBezTo>
                    <a:pt x="57" y="130"/>
                    <a:pt x="57" y="130"/>
                    <a:pt x="57" y="130"/>
                  </a:cubicBezTo>
                  <a:cubicBezTo>
                    <a:pt x="56" y="129"/>
                    <a:pt x="56" y="129"/>
                    <a:pt x="55" y="128"/>
                  </a:cubicBezTo>
                  <a:cubicBezTo>
                    <a:pt x="56" y="127"/>
                    <a:pt x="55" y="127"/>
                    <a:pt x="56" y="128"/>
                  </a:cubicBezTo>
                  <a:close/>
                  <a:moveTo>
                    <a:pt x="56" y="128"/>
                  </a:moveTo>
                  <a:cubicBezTo>
                    <a:pt x="58" y="130"/>
                    <a:pt x="56" y="128"/>
                    <a:pt x="58" y="129"/>
                  </a:cubicBezTo>
                  <a:cubicBezTo>
                    <a:pt x="58" y="127"/>
                    <a:pt x="58" y="127"/>
                    <a:pt x="58" y="127"/>
                  </a:cubicBezTo>
                  <a:cubicBezTo>
                    <a:pt x="57" y="127"/>
                    <a:pt x="58" y="127"/>
                    <a:pt x="56" y="127"/>
                  </a:cubicBezTo>
                  <a:cubicBezTo>
                    <a:pt x="56" y="128"/>
                    <a:pt x="56" y="128"/>
                    <a:pt x="56" y="128"/>
                  </a:cubicBezTo>
                  <a:close/>
                  <a:moveTo>
                    <a:pt x="56" y="117"/>
                  </a:moveTo>
                  <a:cubicBezTo>
                    <a:pt x="56" y="116"/>
                    <a:pt x="56" y="116"/>
                    <a:pt x="56" y="116"/>
                  </a:cubicBezTo>
                  <a:cubicBezTo>
                    <a:pt x="57" y="117"/>
                    <a:pt x="57" y="117"/>
                    <a:pt x="57" y="117"/>
                  </a:cubicBezTo>
                  <a:cubicBezTo>
                    <a:pt x="56" y="117"/>
                    <a:pt x="56" y="117"/>
                    <a:pt x="56" y="117"/>
                  </a:cubicBezTo>
                  <a:close/>
                  <a:moveTo>
                    <a:pt x="55" y="112"/>
                  </a:moveTo>
                  <a:cubicBezTo>
                    <a:pt x="54" y="113"/>
                    <a:pt x="54" y="113"/>
                    <a:pt x="54" y="113"/>
                  </a:cubicBezTo>
                  <a:cubicBezTo>
                    <a:pt x="54" y="112"/>
                    <a:pt x="54" y="113"/>
                    <a:pt x="55" y="112"/>
                  </a:cubicBezTo>
                  <a:close/>
                  <a:moveTo>
                    <a:pt x="56" y="112"/>
                  </a:moveTo>
                  <a:cubicBezTo>
                    <a:pt x="56" y="110"/>
                    <a:pt x="56" y="111"/>
                    <a:pt x="55" y="110"/>
                  </a:cubicBezTo>
                  <a:cubicBezTo>
                    <a:pt x="55" y="112"/>
                    <a:pt x="55" y="112"/>
                    <a:pt x="55" y="112"/>
                  </a:cubicBezTo>
                  <a:cubicBezTo>
                    <a:pt x="56" y="112"/>
                    <a:pt x="56" y="112"/>
                    <a:pt x="56" y="112"/>
                  </a:cubicBezTo>
                  <a:close/>
                  <a:moveTo>
                    <a:pt x="129" y="187"/>
                  </a:moveTo>
                  <a:cubicBezTo>
                    <a:pt x="128" y="185"/>
                    <a:pt x="127" y="183"/>
                    <a:pt x="127" y="181"/>
                  </a:cubicBezTo>
                  <a:cubicBezTo>
                    <a:pt x="127" y="179"/>
                    <a:pt x="126" y="179"/>
                    <a:pt x="126" y="178"/>
                  </a:cubicBezTo>
                  <a:cubicBezTo>
                    <a:pt x="126" y="177"/>
                    <a:pt x="126" y="177"/>
                    <a:pt x="126" y="177"/>
                  </a:cubicBezTo>
                  <a:cubicBezTo>
                    <a:pt x="126" y="177"/>
                    <a:pt x="126" y="176"/>
                    <a:pt x="126" y="176"/>
                  </a:cubicBezTo>
                  <a:cubicBezTo>
                    <a:pt x="125" y="174"/>
                    <a:pt x="125" y="174"/>
                    <a:pt x="125" y="174"/>
                  </a:cubicBezTo>
                  <a:cubicBezTo>
                    <a:pt x="124" y="174"/>
                    <a:pt x="124" y="174"/>
                    <a:pt x="122" y="175"/>
                  </a:cubicBezTo>
                  <a:cubicBezTo>
                    <a:pt x="117" y="179"/>
                    <a:pt x="117" y="179"/>
                    <a:pt x="117" y="179"/>
                  </a:cubicBezTo>
                  <a:cubicBezTo>
                    <a:pt x="114" y="180"/>
                    <a:pt x="114" y="179"/>
                    <a:pt x="112" y="182"/>
                  </a:cubicBezTo>
                  <a:cubicBezTo>
                    <a:pt x="111" y="182"/>
                    <a:pt x="112" y="182"/>
                    <a:pt x="111" y="183"/>
                  </a:cubicBezTo>
                  <a:cubicBezTo>
                    <a:pt x="109" y="184"/>
                    <a:pt x="109" y="184"/>
                    <a:pt x="109" y="184"/>
                  </a:cubicBezTo>
                  <a:cubicBezTo>
                    <a:pt x="109" y="187"/>
                    <a:pt x="109" y="187"/>
                    <a:pt x="109" y="187"/>
                  </a:cubicBezTo>
                  <a:cubicBezTo>
                    <a:pt x="106" y="187"/>
                    <a:pt x="106" y="187"/>
                    <a:pt x="108" y="189"/>
                  </a:cubicBezTo>
                  <a:cubicBezTo>
                    <a:pt x="104" y="188"/>
                    <a:pt x="104" y="188"/>
                    <a:pt x="104" y="188"/>
                  </a:cubicBezTo>
                  <a:cubicBezTo>
                    <a:pt x="102" y="190"/>
                    <a:pt x="102" y="190"/>
                    <a:pt x="102" y="190"/>
                  </a:cubicBezTo>
                  <a:cubicBezTo>
                    <a:pt x="99" y="188"/>
                    <a:pt x="99" y="188"/>
                    <a:pt x="99" y="188"/>
                  </a:cubicBezTo>
                  <a:cubicBezTo>
                    <a:pt x="98" y="187"/>
                    <a:pt x="99" y="188"/>
                    <a:pt x="98" y="187"/>
                  </a:cubicBezTo>
                  <a:cubicBezTo>
                    <a:pt x="98" y="190"/>
                    <a:pt x="98" y="189"/>
                    <a:pt x="100" y="190"/>
                  </a:cubicBezTo>
                  <a:cubicBezTo>
                    <a:pt x="99" y="190"/>
                    <a:pt x="98" y="191"/>
                    <a:pt x="98" y="192"/>
                  </a:cubicBezTo>
                  <a:cubicBezTo>
                    <a:pt x="97" y="191"/>
                    <a:pt x="98" y="191"/>
                    <a:pt x="96" y="192"/>
                  </a:cubicBezTo>
                  <a:cubicBezTo>
                    <a:pt x="95" y="192"/>
                    <a:pt x="96" y="193"/>
                    <a:pt x="94" y="192"/>
                  </a:cubicBezTo>
                  <a:cubicBezTo>
                    <a:pt x="94" y="193"/>
                    <a:pt x="93" y="192"/>
                    <a:pt x="94" y="193"/>
                  </a:cubicBezTo>
                  <a:cubicBezTo>
                    <a:pt x="92" y="193"/>
                    <a:pt x="92" y="193"/>
                    <a:pt x="92" y="193"/>
                  </a:cubicBezTo>
                  <a:cubicBezTo>
                    <a:pt x="91" y="195"/>
                    <a:pt x="91" y="195"/>
                    <a:pt x="91" y="195"/>
                  </a:cubicBezTo>
                  <a:cubicBezTo>
                    <a:pt x="90" y="194"/>
                    <a:pt x="90" y="195"/>
                    <a:pt x="90" y="195"/>
                  </a:cubicBezTo>
                  <a:cubicBezTo>
                    <a:pt x="90" y="194"/>
                    <a:pt x="90" y="195"/>
                    <a:pt x="90" y="194"/>
                  </a:cubicBezTo>
                  <a:cubicBezTo>
                    <a:pt x="91" y="192"/>
                    <a:pt x="91" y="192"/>
                    <a:pt x="91" y="192"/>
                  </a:cubicBezTo>
                  <a:cubicBezTo>
                    <a:pt x="91" y="192"/>
                    <a:pt x="91" y="192"/>
                    <a:pt x="91" y="192"/>
                  </a:cubicBezTo>
                  <a:cubicBezTo>
                    <a:pt x="93" y="190"/>
                    <a:pt x="93" y="190"/>
                    <a:pt x="93" y="190"/>
                  </a:cubicBezTo>
                  <a:cubicBezTo>
                    <a:pt x="93" y="191"/>
                    <a:pt x="94" y="192"/>
                    <a:pt x="94" y="191"/>
                  </a:cubicBezTo>
                  <a:cubicBezTo>
                    <a:pt x="95" y="189"/>
                    <a:pt x="93" y="191"/>
                    <a:pt x="94" y="189"/>
                  </a:cubicBezTo>
                  <a:cubicBezTo>
                    <a:pt x="95" y="189"/>
                    <a:pt x="95" y="190"/>
                    <a:pt x="96" y="190"/>
                  </a:cubicBezTo>
                  <a:cubicBezTo>
                    <a:pt x="96" y="190"/>
                    <a:pt x="96" y="190"/>
                    <a:pt x="98" y="189"/>
                  </a:cubicBezTo>
                  <a:cubicBezTo>
                    <a:pt x="97" y="188"/>
                    <a:pt x="98" y="189"/>
                    <a:pt x="97" y="187"/>
                  </a:cubicBezTo>
                  <a:cubicBezTo>
                    <a:pt x="98" y="186"/>
                    <a:pt x="100" y="184"/>
                    <a:pt x="101" y="182"/>
                  </a:cubicBezTo>
                  <a:cubicBezTo>
                    <a:pt x="102" y="181"/>
                    <a:pt x="102" y="181"/>
                    <a:pt x="102" y="181"/>
                  </a:cubicBezTo>
                  <a:cubicBezTo>
                    <a:pt x="104" y="180"/>
                    <a:pt x="103" y="180"/>
                    <a:pt x="104" y="179"/>
                  </a:cubicBezTo>
                  <a:cubicBezTo>
                    <a:pt x="103" y="177"/>
                    <a:pt x="104" y="179"/>
                    <a:pt x="103" y="178"/>
                  </a:cubicBezTo>
                  <a:cubicBezTo>
                    <a:pt x="104" y="177"/>
                    <a:pt x="104" y="178"/>
                    <a:pt x="104" y="177"/>
                  </a:cubicBezTo>
                  <a:cubicBezTo>
                    <a:pt x="104" y="177"/>
                    <a:pt x="104" y="177"/>
                    <a:pt x="104" y="177"/>
                  </a:cubicBezTo>
                  <a:cubicBezTo>
                    <a:pt x="104" y="175"/>
                    <a:pt x="103" y="175"/>
                    <a:pt x="103" y="174"/>
                  </a:cubicBezTo>
                  <a:cubicBezTo>
                    <a:pt x="104" y="175"/>
                    <a:pt x="103" y="174"/>
                    <a:pt x="105" y="175"/>
                  </a:cubicBezTo>
                  <a:cubicBezTo>
                    <a:pt x="105" y="175"/>
                    <a:pt x="106" y="175"/>
                    <a:pt x="106" y="175"/>
                  </a:cubicBezTo>
                  <a:cubicBezTo>
                    <a:pt x="106" y="175"/>
                    <a:pt x="106" y="175"/>
                    <a:pt x="106" y="175"/>
                  </a:cubicBezTo>
                  <a:cubicBezTo>
                    <a:pt x="106" y="175"/>
                    <a:pt x="106" y="175"/>
                    <a:pt x="106" y="175"/>
                  </a:cubicBezTo>
                  <a:cubicBezTo>
                    <a:pt x="107" y="175"/>
                    <a:pt x="107" y="175"/>
                    <a:pt x="107" y="175"/>
                  </a:cubicBezTo>
                  <a:cubicBezTo>
                    <a:pt x="108" y="174"/>
                    <a:pt x="107" y="175"/>
                    <a:pt x="108" y="174"/>
                  </a:cubicBezTo>
                  <a:cubicBezTo>
                    <a:pt x="110" y="171"/>
                    <a:pt x="110" y="171"/>
                    <a:pt x="110" y="171"/>
                  </a:cubicBezTo>
                  <a:cubicBezTo>
                    <a:pt x="110" y="171"/>
                    <a:pt x="110" y="171"/>
                    <a:pt x="110" y="170"/>
                  </a:cubicBezTo>
                  <a:cubicBezTo>
                    <a:pt x="111" y="169"/>
                    <a:pt x="110" y="170"/>
                    <a:pt x="111" y="169"/>
                  </a:cubicBezTo>
                  <a:cubicBezTo>
                    <a:pt x="111" y="169"/>
                    <a:pt x="111" y="169"/>
                    <a:pt x="111" y="169"/>
                  </a:cubicBezTo>
                  <a:cubicBezTo>
                    <a:pt x="112" y="168"/>
                    <a:pt x="113" y="166"/>
                    <a:pt x="114" y="165"/>
                  </a:cubicBezTo>
                  <a:cubicBezTo>
                    <a:pt x="114" y="163"/>
                    <a:pt x="114" y="163"/>
                    <a:pt x="115" y="162"/>
                  </a:cubicBezTo>
                  <a:cubicBezTo>
                    <a:pt x="118" y="157"/>
                    <a:pt x="117" y="153"/>
                    <a:pt x="115" y="148"/>
                  </a:cubicBezTo>
                  <a:cubicBezTo>
                    <a:pt x="114" y="145"/>
                    <a:pt x="114" y="145"/>
                    <a:pt x="114" y="145"/>
                  </a:cubicBezTo>
                  <a:cubicBezTo>
                    <a:pt x="113" y="143"/>
                    <a:pt x="114" y="143"/>
                    <a:pt x="113" y="142"/>
                  </a:cubicBezTo>
                  <a:cubicBezTo>
                    <a:pt x="112" y="139"/>
                    <a:pt x="112" y="139"/>
                    <a:pt x="112" y="139"/>
                  </a:cubicBezTo>
                  <a:cubicBezTo>
                    <a:pt x="111" y="136"/>
                    <a:pt x="110" y="128"/>
                    <a:pt x="109" y="125"/>
                  </a:cubicBezTo>
                  <a:cubicBezTo>
                    <a:pt x="108" y="117"/>
                    <a:pt x="108" y="117"/>
                    <a:pt x="108" y="117"/>
                  </a:cubicBezTo>
                  <a:cubicBezTo>
                    <a:pt x="107" y="113"/>
                    <a:pt x="109" y="114"/>
                    <a:pt x="106" y="111"/>
                  </a:cubicBezTo>
                  <a:cubicBezTo>
                    <a:pt x="107" y="108"/>
                    <a:pt x="107" y="108"/>
                    <a:pt x="107" y="108"/>
                  </a:cubicBezTo>
                  <a:cubicBezTo>
                    <a:pt x="105" y="109"/>
                    <a:pt x="105" y="109"/>
                    <a:pt x="105" y="109"/>
                  </a:cubicBezTo>
                  <a:cubicBezTo>
                    <a:pt x="106" y="109"/>
                    <a:pt x="105" y="108"/>
                    <a:pt x="105" y="109"/>
                  </a:cubicBezTo>
                  <a:cubicBezTo>
                    <a:pt x="105" y="110"/>
                    <a:pt x="104" y="108"/>
                    <a:pt x="105" y="110"/>
                  </a:cubicBezTo>
                  <a:cubicBezTo>
                    <a:pt x="104" y="111"/>
                    <a:pt x="104" y="112"/>
                    <a:pt x="104" y="114"/>
                  </a:cubicBezTo>
                  <a:cubicBezTo>
                    <a:pt x="105" y="113"/>
                    <a:pt x="105" y="113"/>
                    <a:pt x="106" y="112"/>
                  </a:cubicBezTo>
                  <a:cubicBezTo>
                    <a:pt x="107" y="113"/>
                    <a:pt x="107" y="115"/>
                    <a:pt x="107" y="116"/>
                  </a:cubicBezTo>
                  <a:cubicBezTo>
                    <a:pt x="106" y="123"/>
                    <a:pt x="107" y="122"/>
                    <a:pt x="107" y="123"/>
                  </a:cubicBezTo>
                  <a:cubicBezTo>
                    <a:pt x="107" y="126"/>
                    <a:pt x="107" y="124"/>
                    <a:pt x="106" y="125"/>
                  </a:cubicBezTo>
                  <a:cubicBezTo>
                    <a:pt x="106" y="130"/>
                    <a:pt x="106" y="130"/>
                    <a:pt x="106" y="130"/>
                  </a:cubicBezTo>
                  <a:cubicBezTo>
                    <a:pt x="105" y="134"/>
                    <a:pt x="106" y="132"/>
                    <a:pt x="107" y="136"/>
                  </a:cubicBezTo>
                  <a:cubicBezTo>
                    <a:pt x="107" y="145"/>
                    <a:pt x="107" y="145"/>
                    <a:pt x="107" y="145"/>
                  </a:cubicBezTo>
                  <a:cubicBezTo>
                    <a:pt x="107" y="145"/>
                    <a:pt x="107" y="144"/>
                    <a:pt x="108" y="146"/>
                  </a:cubicBezTo>
                  <a:cubicBezTo>
                    <a:pt x="108" y="147"/>
                    <a:pt x="108" y="149"/>
                    <a:pt x="108" y="150"/>
                  </a:cubicBezTo>
                  <a:cubicBezTo>
                    <a:pt x="108" y="153"/>
                    <a:pt x="108" y="152"/>
                    <a:pt x="107" y="153"/>
                  </a:cubicBezTo>
                  <a:cubicBezTo>
                    <a:pt x="107" y="155"/>
                    <a:pt x="107" y="155"/>
                    <a:pt x="106" y="156"/>
                  </a:cubicBezTo>
                  <a:cubicBezTo>
                    <a:pt x="106" y="158"/>
                    <a:pt x="105" y="159"/>
                    <a:pt x="105" y="160"/>
                  </a:cubicBezTo>
                  <a:cubicBezTo>
                    <a:pt x="104" y="164"/>
                    <a:pt x="102" y="165"/>
                    <a:pt x="100" y="168"/>
                  </a:cubicBezTo>
                  <a:cubicBezTo>
                    <a:pt x="100" y="169"/>
                    <a:pt x="100" y="168"/>
                    <a:pt x="100" y="169"/>
                  </a:cubicBezTo>
                  <a:cubicBezTo>
                    <a:pt x="98" y="171"/>
                    <a:pt x="98" y="174"/>
                    <a:pt x="96" y="175"/>
                  </a:cubicBezTo>
                  <a:cubicBezTo>
                    <a:pt x="96" y="176"/>
                    <a:pt x="96" y="176"/>
                    <a:pt x="96" y="176"/>
                  </a:cubicBezTo>
                  <a:cubicBezTo>
                    <a:pt x="96" y="176"/>
                    <a:pt x="95" y="176"/>
                    <a:pt x="95" y="176"/>
                  </a:cubicBezTo>
                  <a:cubicBezTo>
                    <a:pt x="77" y="191"/>
                    <a:pt x="77" y="191"/>
                    <a:pt x="77" y="191"/>
                  </a:cubicBezTo>
                  <a:cubicBezTo>
                    <a:pt x="77" y="191"/>
                    <a:pt x="76" y="191"/>
                    <a:pt x="75" y="192"/>
                  </a:cubicBezTo>
                  <a:cubicBezTo>
                    <a:pt x="74" y="192"/>
                    <a:pt x="73" y="193"/>
                    <a:pt x="73" y="193"/>
                  </a:cubicBezTo>
                  <a:cubicBezTo>
                    <a:pt x="70" y="195"/>
                    <a:pt x="70" y="196"/>
                    <a:pt x="66" y="198"/>
                  </a:cubicBezTo>
                  <a:cubicBezTo>
                    <a:pt x="64" y="198"/>
                    <a:pt x="64" y="198"/>
                    <a:pt x="64" y="198"/>
                  </a:cubicBezTo>
                  <a:cubicBezTo>
                    <a:pt x="62" y="199"/>
                    <a:pt x="61" y="198"/>
                    <a:pt x="60" y="197"/>
                  </a:cubicBezTo>
                  <a:cubicBezTo>
                    <a:pt x="57" y="195"/>
                    <a:pt x="57" y="195"/>
                    <a:pt x="57" y="195"/>
                  </a:cubicBezTo>
                  <a:cubicBezTo>
                    <a:pt x="53" y="193"/>
                    <a:pt x="53" y="191"/>
                    <a:pt x="53" y="187"/>
                  </a:cubicBezTo>
                  <a:cubicBezTo>
                    <a:pt x="54" y="186"/>
                    <a:pt x="55" y="183"/>
                    <a:pt x="55" y="181"/>
                  </a:cubicBezTo>
                  <a:cubicBezTo>
                    <a:pt x="57" y="179"/>
                    <a:pt x="57" y="179"/>
                    <a:pt x="57" y="179"/>
                  </a:cubicBezTo>
                  <a:cubicBezTo>
                    <a:pt x="57" y="179"/>
                    <a:pt x="57" y="178"/>
                    <a:pt x="57" y="177"/>
                  </a:cubicBezTo>
                  <a:cubicBezTo>
                    <a:pt x="57" y="177"/>
                    <a:pt x="57" y="177"/>
                    <a:pt x="57" y="177"/>
                  </a:cubicBezTo>
                  <a:cubicBezTo>
                    <a:pt x="59" y="171"/>
                    <a:pt x="58" y="170"/>
                    <a:pt x="58" y="167"/>
                  </a:cubicBezTo>
                  <a:cubicBezTo>
                    <a:pt x="58" y="167"/>
                    <a:pt x="59" y="166"/>
                    <a:pt x="59" y="166"/>
                  </a:cubicBezTo>
                  <a:cubicBezTo>
                    <a:pt x="65" y="154"/>
                    <a:pt x="65" y="154"/>
                    <a:pt x="65" y="154"/>
                  </a:cubicBezTo>
                  <a:cubicBezTo>
                    <a:pt x="67" y="151"/>
                    <a:pt x="67" y="152"/>
                    <a:pt x="69" y="148"/>
                  </a:cubicBezTo>
                  <a:cubicBezTo>
                    <a:pt x="68" y="148"/>
                    <a:pt x="67" y="148"/>
                    <a:pt x="67" y="148"/>
                  </a:cubicBezTo>
                  <a:cubicBezTo>
                    <a:pt x="66" y="149"/>
                    <a:pt x="68" y="148"/>
                    <a:pt x="67" y="148"/>
                  </a:cubicBezTo>
                  <a:cubicBezTo>
                    <a:pt x="66" y="149"/>
                    <a:pt x="66" y="149"/>
                    <a:pt x="66" y="149"/>
                  </a:cubicBezTo>
                  <a:cubicBezTo>
                    <a:pt x="66" y="149"/>
                    <a:pt x="65" y="149"/>
                    <a:pt x="65" y="149"/>
                  </a:cubicBezTo>
                  <a:cubicBezTo>
                    <a:pt x="64" y="151"/>
                    <a:pt x="65" y="149"/>
                    <a:pt x="65" y="150"/>
                  </a:cubicBezTo>
                  <a:cubicBezTo>
                    <a:pt x="62" y="154"/>
                    <a:pt x="62" y="154"/>
                    <a:pt x="62" y="154"/>
                  </a:cubicBezTo>
                  <a:cubicBezTo>
                    <a:pt x="61" y="154"/>
                    <a:pt x="61" y="154"/>
                    <a:pt x="61" y="154"/>
                  </a:cubicBezTo>
                  <a:cubicBezTo>
                    <a:pt x="61" y="154"/>
                    <a:pt x="61" y="154"/>
                    <a:pt x="61" y="154"/>
                  </a:cubicBezTo>
                  <a:cubicBezTo>
                    <a:pt x="59" y="160"/>
                    <a:pt x="59" y="160"/>
                    <a:pt x="59" y="160"/>
                  </a:cubicBezTo>
                  <a:cubicBezTo>
                    <a:pt x="58" y="158"/>
                    <a:pt x="59" y="159"/>
                    <a:pt x="57" y="159"/>
                  </a:cubicBezTo>
                  <a:cubicBezTo>
                    <a:pt x="54" y="158"/>
                    <a:pt x="55" y="157"/>
                    <a:pt x="53" y="159"/>
                  </a:cubicBezTo>
                  <a:cubicBezTo>
                    <a:pt x="52" y="160"/>
                    <a:pt x="52" y="160"/>
                    <a:pt x="52" y="160"/>
                  </a:cubicBezTo>
                  <a:cubicBezTo>
                    <a:pt x="51" y="159"/>
                    <a:pt x="49" y="159"/>
                    <a:pt x="49" y="158"/>
                  </a:cubicBezTo>
                  <a:cubicBezTo>
                    <a:pt x="48" y="159"/>
                    <a:pt x="46" y="162"/>
                    <a:pt x="47" y="163"/>
                  </a:cubicBezTo>
                  <a:cubicBezTo>
                    <a:pt x="46" y="163"/>
                    <a:pt x="46" y="163"/>
                    <a:pt x="46" y="163"/>
                  </a:cubicBezTo>
                  <a:cubicBezTo>
                    <a:pt x="47" y="161"/>
                    <a:pt x="47" y="161"/>
                    <a:pt x="45" y="160"/>
                  </a:cubicBezTo>
                  <a:cubicBezTo>
                    <a:pt x="45" y="163"/>
                    <a:pt x="45" y="166"/>
                    <a:pt x="46" y="168"/>
                  </a:cubicBezTo>
                  <a:cubicBezTo>
                    <a:pt x="46" y="169"/>
                    <a:pt x="46" y="169"/>
                    <a:pt x="46" y="169"/>
                  </a:cubicBezTo>
                  <a:cubicBezTo>
                    <a:pt x="44" y="169"/>
                    <a:pt x="44" y="171"/>
                    <a:pt x="44" y="172"/>
                  </a:cubicBezTo>
                  <a:cubicBezTo>
                    <a:pt x="44" y="174"/>
                    <a:pt x="44" y="174"/>
                    <a:pt x="44" y="174"/>
                  </a:cubicBezTo>
                  <a:cubicBezTo>
                    <a:pt x="43" y="174"/>
                    <a:pt x="43" y="174"/>
                    <a:pt x="43" y="174"/>
                  </a:cubicBezTo>
                  <a:cubicBezTo>
                    <a:pt x="43" y="176"/>
                    <a:pt x="43" y="176"/>
                    <a:pt x="43" y="176"/>
                  </a:cubicBezTo>
                  <a:cubicBezTo>
                    <a:pt x="44" y="177"/>
                    <a:pt x="44" y="178"/>
                    <a:pt x="44" y="180"/>
                  </a:cubicBezTo>
                  <a:cubicBezTo>
                    <a:pt x="45" y="179"/>
                    <a:pt x="45" y="180"/>
                    <a:pt x="45" y="179"/>
                  </a:cubicBezTo>
                  <a:cubicBezTo>
                    <a:pt x="46" y="182"/>
                    <a:pt x="44" y="179"/>
                    <a:pt x="45" y="182"/>
                  </a:cubicBezTo>
                  <a:cubicBezTo>
                    <a:pt x="44" y="182"/>
                    <a:pt x="44" y="182"/>
                    <a:pt x="43" y="182"/>
                  </a:cubicBezTo>
                  <a:cubicBezTo>
                    <a:pt x="43" y="183"/>
                    <a:pt x="43" y="183"/>
                    <a:pt x="43" y="183"/>
                  </a:cubicBezTo>
                  <a:cubicBezTo>
                    <a:pt x="43" y="183"/>
                    <a:pt x="43" y="183"/>
                    <a:pt x="43" y="183"/>
                  </a:cubicBezTo>
                  <a:cubicBezTo>
                    <a:pt x="43" y="185"/>
                    <a:pt x="43" y="185"/>
                    <a:pt x="43" y="185"/>
                  </a:cubicBezTo>
                  <a:cubicBezTo>
                    <a:pt x="43" y="187"/>
                    <a:pt x="43" y="187"/>
                    <a:pt x="43" y="188"/>
                  </a:cubicBezTo>
                  <a:cubicBezTo>
                    <a:pt x="43" y="190"/>
                    <a:pt x="44" y="192"/>
                    <a:pt x="45" y="192"/>
                  </a:cubicBezTo>
                  <a:cubicBezTo>
                    <a:pt x="45" y="193"/>
                    <a:pt x="45" y="193"/>
                    <a:pt x="45" y="193"/>
                  </a:cubicBezTo>
                  <a:cubicBezTo>
                    <a:pt x="46" y="194"/>
                    <a:pt x="44" y="193"/>
                    <a:pt x="46" y="195"/>
                  </a:cubicBezTo>
                  <a:cubicBezTo>
                    <a:pt x="45" y="196"/>
                    <a:pt x="47" y="195"/>
                    <a:pt x="46" y="196"/>
                  </a:cubicBezTo>
                  <a:cubicBezTo>
                    <a:pt x="45" y="197"/>
                    <a:pt x="45" y="197"/>
                    <a:pt x="45" y="197"/>
                  </a:cubicBezTo>
                  <a:cubicBezTo>
                    <a:pt x="47" y="199"/>
                    <a:pt x="45" y="197"/>
                    <a:pt x="46" y="199"/>
                  </a:cubicBezTo>
                  <a:cubicBezTo>
                    <a:pt x="46" y="202"/>
                    <a:pt x="50" y="212"/>
                    <a:pt x="51" y="214"/>
                  </a:cubicBezTo>
                  <a:cubicBezTo>
                    <a:pt x="54" y="213"/>
                    <a:pt x="54" y="213"/>
                    <a:pt x="54" y="213"/>
                  </a:cubicBezTo>
                  <a:cubicBezTo>
                    <a:pt x="54" y="213"/>
                    <a:pt x="55" y="214"/>
                    <a:pt x="54" y="212"/>
                  </a:cubicBezTo>
                  <a:cubicBezTo>
                    <a:pt x="56" y="212"/>
                    <a:pt x="56" y="210"/>
                    <a:pt x="57" y="209"/>
                  </a:cubicBezTo>
                  <a:cubicBezTo>
                    <a:pt x="57" y="209"/>
                    <a:pt x="57" y="209"/>
                    <a:pt x="58" y="209"/>
                  </a:cubicBezTo>
                  <a:cubicBezTo>
                    <a:pt x="58" y="209"/>
                    <a:pt x="58" y="209"/>
                    <a:pt x="58" y="208"/>
                  </a:cubicBezTo>
                  <a:cubicBezTo>
                    <a:pt x="60" y="208"/>
                    <a:pt x="60" y="208"/>
                    <a:pt x="60" y="208"/>
                  </a:cubicBezTo>
                  <a:cubicBezTo>
                    <a:pt x="60" y="208"/>
                    <a:pt x="60" y="208"/>
                    <a:pt x="60" y="208"/>
                  </a:cubicBezTo>
                  <a:cubicBezTo>
                    <a:pt x="61" y="208"/>
                    <a:pt x="61" y="208"/>
                    <a:pt x="61" y="208"/>
                  </a:cubicBezTo>
                  <a:cubicBezTo>
                    <a:pt x="61" y="208"/>
                    <a:pt x="61" y="208"/>
                    <a:pt x="61" y="208"/>
                  </a:cubicBezTo>
                  <a:cubicBezTo>
                    <a:pt x="72" y="206"/>
                    <a:pt x="72" y="206"/>
                    <a:pt x="72" y="206"/>
                  </a:cubicBezTo>
                  <a:cubicBezTo>
                    <a:pt x="73" y="206"/>
                    <a:pt x="73" y="206"/>
                    <a:pt x="74" y="206"/>
                  </a:cubicBezTo>
                  <a:cubicBezTo>
                    <a:pt x="75" y="204"/>
                    <a:pt x="77" y="206"/>
                    <a:pt x="79" y="203"/>
                  </a:cubicBezTo>
                  <a:cubicBezTo>
                    <a:pt x="80" y="204"/>
                    <a:pt x="80" y="203"/>
                    <a:pt x="81" y="204"/>
                  </a:cubicBezTo>
                  <a:cubicBezTo>
                    <a:pt x="81" y="204"/>
                    <a:pt x="80" y="203"/>
                    <a:pt x="80" y="202"/>
                  </a:cubicBezTo>
                  <a:cubicBezTo>
                    <a:pt x="83" y="202"/>
                    <a:pt x="84" y="197"/>
                    <a:pt x="87" y="196"/>
                  </a:cubicBezTo>
                  <a:cubicBezTo>
                    <a:pt x="83" y="202"/>
                    <a:pt x="83" y="202"/>
                    <a:pt x="83" y="202"/>
                  </a:cubicBezTo>
                  <a:cubicBezTo>
                    <a:pt x="84" y="202"/>
                    <a:pt x="85" y="202"/>
                    <a:pt x="87" y="202"/>
                  </a:cubicBezTo>
                  <a:cubicBezTo>
                    <a:pt x="87" y="202"/>
                    <a:pt x="87" y="202"/>
                    <a:pt x="87" y="202"/>
                  </a:cubicBezTo>
                  <a:cubicBezTo>
                    <a:pt x="98" y="200"/>
                    <a:pt x="98" y="200"/>
                    <a:pt x="98" y="200"/>
                  </a:cubicBezTo>
                  <a:cubicBezTo>
                    <a:pt x="99" y="197"/>
                    <a:pt x="98" y="202"/>
                    <a:pt x="99" y="199"/>
                  </a:cubicBezTo>
                  <a:cubicBezTo>
                    <a:pt x="103" y="199"/>
                    <a:pt x="103" y="199"/>
                    <a:pt x="103" y="199"/>
                  </a:cubicBezTo>
                  <a:cubicBezTo>
                    <a:pt x="102" y="198"/>
                    <a:pt x="103" y="198"/>
                    <a:pt x="106" y="198"/>
                  </a:cubicBezTo>
                  <a:cubicBezTo>
                    <a:pt x="105" y="196"/>
                    <a:pt x="105" y="196"/>
                    <a:pt x="105" y="196"/>
                  </a:cubicBezTo>
                  <a:cubicBezTo>
                    <a:pt x="107" y="197"/>
                    <a:pt x="107" y="197"/>
                    <a:pt x="107" y="197"/>
                  </a:cubicBezTo>
                  <a:cubicBezTo>
                    <a:pt x="107" y="197"/>
                    <a:pt x="107" y="197"/>
                    <a:pt x="107" y="197"/>
                  </a:cubicBezTo>
                  <a:cubicBezTo>
                    <a:pt x="108" y="197"/>
                    <a:pt x="108" y="197"/>
                    <a:pt x="108" y="197"/>
                  </a:cubicBezTo>
                  <a:cubicBezTo>
                    <a:pt x="107" y="195"/>
                    <a:pt x="107" y="196"/>
                    <a:pt x="108" y="196"/>
                  </a:cubicBezTo>
                  <a:cubicBezTo>
                    <a:pt x="108" y="196"/>
                    <a:pt x="108" y="194"/>
                    <a:pt x="108" y="197"/>
                  </a:cubicBezTo>
                  <a:cubicBezTo>
                    <a:pt x="109" y="196"/>
                    <a:pt x="109" y="196"/>
                    <a:pt x="109" y="196"/>
                  </a:cubicBezTo>
                  <a:cubicBezTo>
                    <a:pt x="109" y="196"/>
                    <a:pt x="110" y="196"/>
                    <a:pt x="110" y="196"/>
                  </a:cubicBezTo>
                  <a:cubicBezTo>
                    <a:pt x="109" y="194"/>
                    <a:pt x="109" y="194"/>
                    <a:pt x="109" y="194"/>
                  </a:cubicBezTo>
                  <a:cubicBezTo>
                    <a:pt x="111" y="195"/>
                    <a:pt x="110" y="195"/>
                    <a:pt x="110" y="196"/>
                  </a:cubicBezTo>
                  <a:cubicBezTo>
                    <a:pt x="113" y="196"/>
                    <a:pt x="111" y="196"/>
                    <a:pt x="114" y="196"/>
                  </a:cubicBezTo>
                  <a:cubicBezTo>
                    <a:pt x="116" y="194"/>
                    <a:pt x="115" y="195"/>
                    <a:pt x="118" y="194"/>
                  </a:cubicBezTo>
                  <a:cubicBezTo>
                    <a:pt x="117" y="193"/>
                    <a:pt x="117" y="193"/>
                    <a:pt x="117" y="193"/>
                  </a:cubicBezTo>
                  <a:cubicBezTo>
                    <a:pt x="117" y="193"/>
                    <a:pt x="116" y="193"/>
                    <a:pt x="116" y="193"/>
                  </a:cubicBezTo>
                  <a:cubicBezTo>
                    <a:pt x="116" y="193"/>
                    <a:pt x="116" y="193"/>
                    <a:pt x="115" y="192"/>
                  </a:cubicBezTo>
                  <a:cubicBezTo>
                    <a:pt x="115" y="193"/>
                    <a:pt x="115" y="191"/>
                    <a:pt x="115" y="193"/>
                  </a:cubicBezTo>
                  <a:cubicBezTo>
                    <a:pt x="113" y="193"/>
                    <a:pt x="114" y="194"/>
                    <a:pt x="113" y="191"/>
                  </a:cubicBezTo>
                  <a:cubicBezTo>
                    <a:pt x="114" y="192"/>
                    <a:pt x="113" y="192"/>
                    <a:pt x="114" y="192"/>
                  </a:cubicBezTo>
                  <a:cubicBezTo>
                    <a:pt x="114" y="192"/>
                    <a:pt x="114" y="191"/>
                    <a:pt x="114" y="190"/>
                  </a:cubicBezTo>
                  <a:cubicBezTo>
                    <a:pt x="114" y="191"/>
                    <a:pt x="113" y="190"/>
                    <a:pt x="114" y="191"/>
                  </a:cubicBezTo>
                  <a:cubicBezTo>
                    <a:pt x="115" y="192"/>
                    <a:pt x="114" y="191"/>
                    <a:pt x="115" y="192"/>
                  </a:cubicBezTo>
                  <a:cubicBezTo>
                    <a:pt x="115" y="189"/>
                    <a:pt x="115" y="189"/>
                    <a:pt x="115" y="189"/>
                  </a:cubicBezTo>
                  <a:cubicBezTo>
                    <a:pt x="116" y="189"/>
                    <a:pt x="116" y="190"/>
                    <a:pt x="117" y="192"/>
                  </a:cubicBezTo>
                  <a:cubicBezTo>
                    <a:pt x="119" y="195"/>
                    <a:pt x="118" y="191"/>
                    <a:pt x="119" y="193"/>
                  </a:cubicBezTo>
                  <a:cubicBezTo>
                    <a:pt x="121" y="193"/>
                    <a:pt x="121" y="193"/>
                    <a:pt x="121" y="193"/>
                  </a:cubicBezTo>
                  <a:cubicBezTo>
                    <a:pt x="122" y="191"/>
                    <a:pt x="122" y="191"/>
                    <a:pt x="122" y="191"/>
                  </a:cubicBezTo>
                  <a:cubicBezTo>
                    <a:pt x="120" y="191"/>
                    <a:pt x="121" y="191"/>
                    <a:pt x="120" y="191"/>
                  </a:cubicBezTo>
                  <a:cubicBezTo>
                    <a:pt x="116" y="188"/>
                    <a:pt x="117" y="189"/>
                    <a:pt x="115" y="186"/>
                  </a:cubicBezTo>
                  <a:cubicBezTo>
                    <a:pt x="117" y="187"/>
                    <a:pt x="115" y="187"/>
                    <a:pt x="118" y="187"/>
                  </a:cubicBezTo>
                  <a:cubicBezTo>
                    <a:pt x="118" y="186"/>
                    <a:pt x="118" y="187"/>
                    <a:pt x="118" y="186"/>
                  </a:cubicBezTo>
                  <a:cubicBezTo>
                    <a:pt x="120" y="186"/>
                    <a:pt x="120" y="186"/>
                    <a:pt x="120" y="186"/>
                  </a:cubicBezTo>
                  <a:cubicBezTo>
                    <a:pt x="119" y="185"/>
                    <a:pt x="119" y="185"/>
                    <a:pt x="118" y="184"/>
                  </a:cubicBezTo>
                  <a:cubicBezTo>
                    <a:pt x="118" y="184"/>
                    <a:pt x="118" y="184"/>
                    <a:pt x="118" y="184"/>
                  </a:cubicBezTo>
                  <a:cubicBezTo>
                    <a:pt x="118" y="184"/>
                    <a:pt x="118" y="184"/>
                    <a:pt x="118" y="184"/>
                  </a:cubicBezTo>
                  <a:cubicBezTo>
                    <a:pt x="120" y="183"/>
                    <a:pt x="122" y="185"/>
                    <a:pt x="125" y="186"/>
                  </a:cubicBezTo>
                  <a:cubicBezTo>
                    <a:pt x="126" y="187"/>
                    <a:pt x="126" y="186"/>
                    <a:pt x="126" y="186"/>
                  </a:cubicBezTo>
                  <a:cubicBezTo>
                    <a:pt x="126" y="187"/>
                    <a:pt x="127" y="188"/>
                    <a:pt x="129" y="187"/>
                  </a:cubicBezTo>
                  <a:close/>
                  <a:moveTo>
                    <a:pt x="93" y="89"/>
                  </a:moveTo>
                  <a:cubicBezTo>
                    <a:pt x="93" y="89"/>
                    <a:pt x="93" y="89"/>
                    <a:pt x="93" y="90"/>
                  </a:cubicBezTo>
                  <a:cubicBezTo>
                    <a:pt x="93" y="90"/>
                    <a:pt x="94" y="90"/>
                    <a:pt x="92" y="90"/>
                  </a:cubicBezTo>
                  <a:cubicBezTo>
                    <a:pt x="92" y="89"/>
                    <a:pt x="92" y="89"/>
                    <a:pt x="93" y="89"/>
                  </a:cubicBezTo>
                  <a:close/>
                  <a:moveTo>
                    <a:pt x="94" y="88"/>
                  </a:moveTo>
                  <a:cubicBezTo>
                    <a:pt x="94" y="88"/>
                    <a:pt x="95" y="89"/>
                    <a:pt x="94" y="88"/>
                  </a:cubicBezTo>
                  <a:cubicBezTo>
                    <a:pt x="94" y="88"/>
                    <a:pt x="93" y="87"/>
                    <a:pt x="94" y="88"/>
                  </a:cubicBezTo>
                  <a:close/>
                  <a:moveTo>
                    <a:pt x="54" y="140"/>
                  </a:moveTo>
                  <a:cubicBezTo>
                    <a:pt x="56" y="139"/>
                    <a:pt x="55" y="139"/>
                    <a:pt x="56" y="140"/>
                  </a:cubicBezTo>
                  <a:cubicBezTo>
                    <a:pt x="56" y="136"/>
                    <a:pt x="57" y="139"/>
                    <a:pt x="57" y="136"/>
                  </a:cubicBezTo>
                  <a:cubicBezTo>
                    <a:pt x="57" y="134"/>
                    <a:pt x="56" y="135"/>
                    <a:pt x="56" y="132"/>
                  </a:cubicBezTo>
                  <a:cubicBezTo>
                    <a:pt x="56" y="132"/>
                    <a:pt x="57" y="132"/>
                    <a:pt x="57" y="132"/>
                  </a:cubicBezTo>
                  <a:cubicBezTo>
                    <a:pt x="58" y="132"/>
                    <a:pt x="58" y="132"/>
                    <a:pt x="58" y="132"/>
                  </a:cubicBezTo>
                  <a:cubicBezTo>
                    <a:pt x="60" y="130"/>
                    <a:pt x="59" y="120"/>
                    <a:pt x="59" y="120"/>
                  </a:cubicBezTo>
                  <a:cubicBezTo>
                    <a:pt x="59" y="119"/>
                    <a:pt x="59" y="119"/>
                    <a:pt x="59" y="119"/>
                  </a:cubicBezTo>
                  <a:cubicBezTo>
                    <a:pt x="59" y="118"/>
                    <a:pt x="59" y="118"/>
                    <a:pt x="59" y="118"/>
                  </a:cubicBezTo>
                  <a:cubicBezTo>
                    <a:pt x="58" y="119"/>
                    <a:pt x="58" y="117"/>
                    <a:pt x="58" y="120"/>
                  </a:cubicBezTo>
                  <a:cubicBezTo>
                    <a:pt x="58" y="120"/>
                    <a:pt x="58" y="120"/>
                    <a:pt x="58" y="120"/>
                  </a:cubicBezTo>
                  <a:cubicBezTo>
                    <a:pt x="58" y="120"/>
                    <a:pt x="58" y="121"/>
                    <a:pt x="59" y="121"/>
                  </a:cubicBezTo>
                  <a:cubicBezTo>
                    <a:pt x="59" y="121"/>
                    <a:pt x="59" y="121"/>
                    <a:pt x="59" y="121"/>
                  </a:cubicBezTo>
                  <a:cubicBezTo>
                    <a:pt x="57" y="122"/>
                    <a:pt x="57" y="122"/>
                    <a:pt x="57" y="122"/>
                  </a:cubicBezTo>
                  <a:cubicBezTo>
                    <a:pt x="58" y="122"/>
                    <a:pt x="56" y="123"/>
                    <a:pt x="58" y="123"/>
                  </a:cubicBezTo>
                  <a:cubicBezTo>
                    <a:pt x="57" y="123"/>
                    <a:pt x="58" y="123"/>
                    <a:pt x="57" y="124"/>
                  </a:cubicBezTo>
                  <a:cubicBezTo>
                    <a:pt x="56" y="125"/>
                    <a:pt x="58" y="123"/>
                    <a:pt x="57" y="125"/>
                  </a:cubicBezTo>
                  <a:cubicBezTo>
                    <a:pt x="56" y="127"/>
                    <a:pt x="56" y="127"/>
                    <a:pt x="56" y="127"/>
                  </a:cubicBezTo>
                  <a:cubicBezTo>
                    <a:pt x="55" y="127"/>
                    <a:pt x="55" y="127"/>
                    <a:pt x="55" y="127"/>
                  </a:cubicBezTo>
                  <a:cubicBezTo>
                    <a:pt x="55" y="129"/>
                    <a:pt x="55" y="129"/>
                    <a:pt x="55" y="129"/>
                  </a:cubicBezTo>
                  <a:cubicBezTo>
                    <a:pt x="54" y="128"/>
                    <a:pt x="54" y="127"/>
                    <a:pt x="55" y="125"/>
                  </a:cubicBezTo>
                  <a:cubicBezTo>
                    <a:pt x="54" y="124"/>
                    <a:pt x="54" y="124"/>
                    <a:pt x="54" y="124"/>
                  </a:cubicBezTo>
                  <a:cubicBezTo>
                    <a:pt x="54" y="118"/>
                    <a:pt x="55" y="121"/>
                    <a:pt x="55" y="118"/>
                  </a:cubicBezTo>
                  <a:cubicBezTo>
                    <a:pt x="55" y="118"/>
                    <a:pt x="55" y="117"/>
                    <a:pt x="55" y="116"/>
                  </a:cubicBezTo>
                  <a:cubicBezTo>
                    <a:pt x="56" y="117"/>
                    <a:pt x="56" y="117"/>
                    <a:pt x="56" y="117"/>
                  </a:cubicBezTo>
                  <a:cubicBezTo>
                    <a:pt x="57" y="118"/>
                    <a:pt x="55" y="118"/>
                    <a:pt x="57" y="118"/>
                  </a:cubicBezTo>
                  <a:cubicBezTo>
                    <a:pt x="57" y="118"/>
                    <a:pt x="58" y="116"/>
                    <a:pt x="58" y="116"/>
                  </a:cubicBezTo>
                  <a:cubicBezTo>
                    <a:pt x="56" y="114"/>
                    <a:pt x="56" y="117"/>
                    <a:pt x="56" y="112"/>
                  </a:cubicBezTo>
                  <a:cubicBezTo>
                    <a:pt x="58" y="113"/>
                    <a:pt x="56" y="112"/>
                    <a:pt x="58" y="113"/>
                  </a:cubicBezTo>
                  <a:cubicBezTo>
                    <a:pt x="58" y="112"/>
                    <a:pt x="58" y="112"/>
                    <a:pt x="59" y="111"/>
                  </a:cubicBezTo>
                  <a:cubicBezTo>
                    <a:pt x="59" y="112"/>
                    <a:pt x="59" y="111"/>
                    <a:pt x="59" y="112"/>
                  </a:cubicBezTo>
                  <a:cubicBezTo>
                    <a:pt x="59" y="112"/>
                    <a:pt x="60" y="113"/>
                    <a:pt x="60" y="113"/>
                  </a:cubicBezTo>
                  <a:cubicBezTo>
                    <a:pt x="60" y="112"/>
                    <a:pt x="60" y="111"/>
                    <a:pt x="60" y="111"/>
                  </a:cubicBezTo>
                  <a:cubicBezTo>
                    <a:pt x="60" y="111"/>
                    <a:pt x="61" y="110"/>
                    <a:pt x="61" y="109"/>
                  </a:cubicBezTo>
                  <a:cubicBezTo>
                    <a:pt x="63" y="109"/>
                    <a:pt x="63" y="109"/>
                    <a:pt x="63" y="109"/>
                  </a:cubicBezTo>
                  <a:cubicBezTo>
                    <a:pt x="64" y="109"/>
                    <a:pt x="68" y="106"/>
                    <a:pt x="71" y="105"/>
                  </a:cubicBezTo>
                  <a:cubicBezTo>
                    <a:pt x="71" y="105"/>
                    <a:pt x="72" y="105"/>
                    <a:pt x="72" y="105"/>
                  </a:cubicBezTo>
                  <a:cubicBezTo>
                    <a:pt x="72" y="104"/>
                    <a:pt x="72" y="104"/>
                    <a:pt x="72" y="104"/>
                  </a:cubicBezTo>
                  <a:cubicBezTo>
                    <a:pt x="74" y="104"/>
                    <a:pt x="76" y="103"/>
                    <a:pt x="78" y="102"/>
                  </a:cubicBezTo>
                  <a:cubicBezTo>
                    <a:pt x="82" y="100"/>
                    <a:pt x="81" y="99"/>
                    <a:pt x="83" y="99"/>
                  </a:cubicBezTo>
                  <a:cubicBezTo>
                    <a:pt x="82" y="98"/>
                    <a:pt x="82" y="98"/>
                    <a:pt x="82" y="98"/>
                  </a:cubicBezTo>
                  <a:cubicBezTo>
                    <a:pt x="84" y="98"/>
                    <a:pt x="85" y="97"/>
                    <a:pt x="85" y="95"/>
                  </a:cubicBezTo>
                  <a:cubicBezTo>
                    <a:pt x="86" y="95"/>
                    <a:pt x="87" y="95"/>
                    <a:pt x="87" y="96"/>
                  </a:cubicBezTo>
                  <a:cubicBezTo>
                    <a:pt x="88" y="93"/>
                    <a:pt x="88" y="93"/>
                    <a:pt x="88" y="93"/>
                  </a:cubicBezTo>
                  <a:cubicBezTo>
                    <a:pt x="91" y="92"/>
                    <a:pt x="90" y="93"/>
                    <a:pt x="91" y="90"/>
                  </a:cubicBezTo>
                  <a:cubicBezTo>
                    <a:pt x="91" y="92"/>
                    <a:pt x="91" y="92"/>
                    <a:pt x="92" y="93"/>
                  </a:cubicBezTo>
                  <a:cubicBezTo>
                    <a:pt x="93" y="93"/>
                    <a:pt x="93" y="93"/>
                    <a:pt x="93" y="93"/>
                  </a:cubicBezTo>
                  <a:cubicBezTo>
                    <a:pt x="94" y="91"/>
                    <a:pt x="94" y="91"/>
                    <a:pt x="94" y="91"/>
                  </a:cubicBezTo>
                  <a:cubicBezTo>
                    <a:pt x="94" y="90"/>
                    <a:pt x="95" y="89"/>
                    <a:pt x="96" y="89"/>
                  </a:cubicBezTo>
                  <a:cubicBezTo>
                    <a:pt x="95" y="87"/>
                    <a:pt x="95" y="89"/>
                    <a:pt x="96" y="87"/>
                  </a:cubicBezTo>
                  <a:cubicBezTo>
                    <a:pt x="98" y="86"/>
                    <a:pt x="97" y="86"/>
                    <a:pt x="98" y="86"/>
                  </a:cubicBezTo>
                  <a:cubicBezTo>
                    <a:pt x="98" y="85"/>
                    <a:pt x="99" y="84"/>
                    <a:pt x="99" y="83"/>
                  </a:cubicBezTo>
                  <a:cubicBezTo>
                    <a:pt x="101" y="82"/>
                    <a:pt x="101" y="82"/>
                    <a:pt x="101" y="82"/>
                  </a:cubicBezTo>
                  <a:cubicBezTo>
                    <a:pt x="102" y="84"/>
                    <a:pt x="102" y="82"/>
                    <a:pt x="102" y="85"/>
                  </a:cubicBezTo>
                  <a:cubicBezTo>
                    <a:pt x="103" y="88"/>
                    <a:pt x="103" y="88"/>
                    <a:pt x="103" y="88"/>
                  </a:cubicBezTo>
                  <a:cubicBezTo>
                    <a:pt x="103" y="89"/>
                    <a:pt x="103" y="88"/>
                    <a:pt x="103" y="90"/>
                  </a:cubicBezTo>
                  <a:cubicBezTo>
                    <a:pt x="103" y="90"/>
                    <a:pt x="103" y="90"/>
                    <a:pt x="103" y="90"/>
                  </a:cubicBezTo>
                  <a:cubicBezTo>
                    <a:pt x="103" y="92"/>
                    <a:pt x="103" y="92"/>
                    <a:pt x="104" y="93"/>
                  </a:cubicBezTo>
                  <a:cubicBezTo>
                    <a:pt x="102" y="94"/>
                    <a:pt x="102" y="94"/>
                    <a:pt x="102" y="94"/>
                  </a:cubicBezTo>
                  <a:cubicBezTo>
                    <a:pt x="104" y="96"/>
                    <a:pt x="104" y="96"/>
                    <a:pt x="105" y="99"/>
                  </a:cubicBezTo>
                  <a:cubicBezTo>
                    <a:pt x="106" y="105"/>
                    <a:pt x="106" y="105"/>
                    <a:pt x="106" y="105"/>
                  </a:cubicBezTo>
                  <a:cubicBezTo>
                    <a:pt x="106" y="105"/>
                    <a:pt x="105" y="105"/>
                    <a:pt x="105" y="105"/>
                  </a:cubicBezTo>
                  <a:cubicBezTo>
                    <a:pt x="104" y="106"/>
                    <a:pt x="104" y="106"/>
                    <a:pt x="104" y="106"/>
                  </a:cubicBezTo>
                  <a:cubicBezTo>
                    <a:pt x="104" y="104"/>
                    <a:pt x="105" y="107"/>
                    <a:pt x="102" y="103"/>
                  </a:cubicBezTo>
                  <a:cubicBezTo>
                    <a:pt x="102" y="108"/>
                    <a:pt x="102" y="115"/>
                    <a:pt x="105" y="116"/>
                  </a:cubicBezTo>
                  <a:cubicBezTo>
                    <a:pt x="104" y="123"/>
                    <a:pt x="104" y="123"/>
                    <a:pt x="104" y="123"/>
                  </a:cubicBezTo>
                  <a:cubicBezTo>
                    <a:pt x="103" y="123"/>
                    <a:pt x="103" y="124"/>
                    <a:pt x="103" y="123"/>
                  </a:cubicBezTo>
                  <a:cubicBezTo>
                    <a:pt x="103" y="123"/>
                    <a:pt x="103" y="124"/>
                    <a:pt x="103" y="124"/>
                  </a:cubicBezTo>
                  <a:cubicBezTo>
                    <a:pt x="102" y="123"/>
                    <a:pt x="102" y="123"/>
                    <a:pt x="101" y="122"/>
                  </a:cubicBezTo>
                  <a:cubicBezTo>
                    <a:pt x="99" y="125"/>
                    <a:pt x="99" y="125"/>
                    <a:pt x="99" y="125"/>
                  </a:cubicBezTo>
                  <a:cubicBezTo>
                    <a:pt x="99" y="125"/>
                    <a:pt x="99" y="125"/>
                    <a:pt x="98" y="125"/>
                  </a:cubicBezTo>
                  <a:cubicBezTo>
                    <a:pt x="98" y="125"/>
                    <a:pt x="98" y="125"/>
                    <a:pt x="98" y="125"/>
                  </a:cubicBezTo>
                  <a:cubicBezTo>
                    <a:pt x="98" y="125"/>
                    <a:pt x="98" y="124"/>
                    <a:pt x="98" y="124"/>
                  </a:cubicBezTo>
                  <a:cubicBezTo>
                    <a:pt x="98" y="124"/>
                    <a:pt x="98" y="124"/>
                    <a:pt x="97" y="124"/>
                  </a:cubicBezTo>
                  <a:cubicBezTo>
                    <a:pt x="97" y="124"/>
                    <a:pt x="97" y="124"/>
                    <a:pt x="97" y="123"/>
                  </a:cubicBezTo>
                  <a:cubicBezTo>
                    <a:pt x="93" y="122"/>
                    <a:pt x="93" y="122"/>
                    <a:pt x="93" y="122"/>
                  </a:cubicBezTo>
                  <a:cubicBezTo>
                    <a:pt x="89" y="121"/>
                    <a:pt x="83" y="123"/>
                    <a:pt x="79" y="125"/>
                  </a:cubicBezTo>
                  <a:cubicBezTo>
                    <a:pt x="78" y="126"/>
                    <a:pt x="77" y="128"/>
                    <a:pt x="77" y="130"/>
                  </a:cubicBezTo>
                  <a:cubicBezTo>
                    <a:pt x="76" y="130"/>
                    <a:pt x="76" y="130"/>
                    <a:pt x="75" y="131"/>
                  </a:cubicBezTo>
                  <a:cubicBezTo>
                    <a:pt x="75" y="131"/>
                    <a:pt x="75" y="131"/>
                    <a:pt x="75" y="131"/>
                  </a:cubicBezTo>
                  <a:cubicBezTo>
                    <a:pt x="58" y="145"/>
                    <a:pt x="58" y="145"/>
                    <a:pt x="58" y="145"/>
                  </a:cubicBezTo>
                  <a:cubicBezTo>
                    <a:pt x="57" y="144"/>
                    <a:pt x="57" y="144"/>
                    <a:pt x="57" y="144"/>
                  </a:cubicBezTo>
                  <a:cubicBezTo>
                    <a:pt x="56" y="145"/>
                    <a:pt x="56" y="145"/>
                    <a:pt x="56" y="145"/>
                  </a:cubicBezTo>
                  <a:cubicBezTo>
                    <a:pt x="56" y="143"/>
                    <a:pt x="56" y="144"/>
                    <a:pt x="56" y="142"/>
                  </a:cubicBezTo>
                  <a:cubicBezTo>
                    <a:pt x="55" y="143"/>
                    <a:pt x="55" y="143"/>
                    <a:pt x="55" y="143"/>
                  </a:cubicBezTo>
                  <a:cubicBezTo>
                    <a:pt x="55" y="143"/>
                    <a:pt x="54" y="145"/>
                    <a:pt x="55" y="143"/>
                  </a:cubicBezTo>
                  <a:cubicBezTo>
                    <a:pt x="54" y="143"/>
                    <a:pt x="54" y="143"/>
                    <a:pt x="54" y="142"/>
                  </a:cubicBezTo>
                  <a:cubicBezTo>
                    <a:pt x="54" y="141"/>
                    <a:pt x="54" y="141"/>
                    <a:pt x="54" y="140"/>
                  </a:cubicBezTo>
                  <a:close/>
                  <a:moveTo>
                    <a:pt x="96" y="87"/>
                  </a:moveTo>
                  <a:cubicBezTo>
                    <a:pt x="95" y="88"/>
                    <a:pt x="96" y="88"/>
                    <a:pt x="94" y="87"/>
                  </a:cubicBezTo>
                  <a:cubicBezTo>
                    <a:pt x="95" y="87"/>
                    <a:pt x="94" y="87"/>
                    <a:pt x="95" y="86"/>
                  </a:cubicBezTo>
                  <a:cubicBezTo>
                    <a:pt x="97" y="86"/>
                    <a:pt x="96" y="87"/>
                    <a:pt x="96" y="87"/>
                  </a:cubicBezTo>
                  <a:close/>
                  <a:moveTo>
                    <a:pt x="59" y="92"/>
                  </a:moveTo>
                  <a:cubicBezTo>
                    <a:pt x="62" y="94"/>
                    <a:pt x="62" y="91"/>
                    <a:pt x="63" y="90"/>
                  </a:cubicBezTo>
                  <a:cubicBezTo>
                    <a:pt x="63" y="90"/>
                    <a:pt x="63" y="90"/>
                    <a:pt x="63" y="90"/>
                  </a:cubicBezTo>
                  <a:cubicBezTo>
                    <a:pt x="63" y="88"/>
                    <a:pt x="63" y="88"/>
                    <a:pt x="63" y="88"/>
                  </a:cubicBezTo>
                  <a:cubicBezTo>
                    <a:pt x="65" y="84"/>
                    <a:pt x="62" y="88"/>
                    <a:pt x="66" y="83"/>
                  </a:cubicBezTo>
                  <a:cubicBezTo>
                    <a:pt x="65" y="81"/>
                    <a:pt x="66" y="82"/>
                    <a:pt x="65" y="81"/>
                  </a:cubicBezTo>
                  <a:cubicBezTo>
                    <a:pt x="64" y="84"/>
                    <a:pt x="65" y="81"/>
                    <a:pt x="63" y="84"/>
                  </a:cubicBezTo>
                  <a:cubicBezTo>
                    <a:pt x="62" y="86"/>
                    <a:pt x="61" y="91"/>
                    <a:pt x="59" y="92"/>
                  </a:cubicBezTo>
                  <a:close/>
                  <a:moveTo>
                    <a:pt x="66" y="80"/>
                  </a:moveTo>
                  <a:cubicBezTo>
                    <a:pt x="66" y="81"/>
                    <a:pt x="66" y="81"/>
                    <a:pt x="66" y="81"/>
                  </a:cubicBezTo>
                  <a:cubicBezTo>
                    <a:pt x="66" y="81"/>
                    <a:pt x="66" y="81"/>
                    <a:pt x="65" y="80"/>
                  </a:cubicBezTo>
                  <a:cubicBezTo>
                    <a:pt x="66" y="80"/>
                    <a:pt x="66" y="80"/>
                    <a:pt x="66" y="80"/>
                  </a:cubicBezTo>
                  <a:close/>
                  <a:moveTo>
                    <a:pt x="67" y="78"/>
                  </a:moveTo>
                  <a:cubicBezTo>
                    <a:pt x="66" y="79"/>
                    <a:pt x="67" y="78"/>
                    <a:pt x="66" y="80"/>
                  </a:cubicBezTo>
                  <a:cubicBezTo>
                    <a:pt x="67" y="80"/>
                    <a:pt x="67" y="80"/>
                    <a:pt x="67" y="80"/>
                  </a:cubicBezTo>
                  <a:lnTo>
                    <a:pt x="67" y="78"/>
                  </a:lnTo>
                  <a:close/>
                  <a:moveTo>
                    <a:pt x="67" y="78"/>
                  </a:moveTo>
                  <a:cubicBezTo>
                    <a:pt x="68" y="77"/>
                    <a:pt x="67" y="77"/>
                    <a:pt x="68" y="77"/>
                  </a:cubicBezTo>
                  <a:cubicBezTo>
                    <a:pt x="68" y="78"/>
                    <a:pt x="68" y="77"/>
                    <a:pt x="67" y="78"/>
                  </a:cubicBezTo>
                  <a:close/>
                  <a:moveTo>
                    <a:pt x="70" y="75"/>
                  </a:moveTo>
                  <a:cubicBezTo>
                    <a:pt x="69" y="75"/>
                    <a:pt x="69" y="75"/>
                    <a:pt x="69" y="75"/>
                  </a:cubicBezTo>
                  <a:cubicBezTo>
                    <a:pt x="68" y="77"/>
                    <a:pt x="68" y="77"/>
                    <a:pt x="68" y="77"/>
                  </a:cubicBezTo>
                  <a:cubicBezTo>
                    <a:pt x="69" y="76"/>
                    <a:pt x="69" y="77"/>
                    <a:pt x="69" y="76"/>
                  </a:cubicBezTo>
                  <a:cubicBezTo>
                    <a:pt x="70" y="75"/>
                    <a:pt x="69" y="76"/>
                    <a:pt x="70" y="75"/>
                  </a:cubicBezTo>
                  <a:close/>
                  <a:moveTo>
                    <a:pt x="70" y="75"/>
                  </a:moveTo>
                  <a:cubicBezTo>
                    <a:pt x="69" y="74"/>
                    <a:pt x="69" y="74"/>
                    <a:pt x="69" y="74"/>
                  </a:cubicBezTo>
                  <a:cubicBezTo>
                    <a:pt x="71" y="74"/>
                    <a:pt x="70" y="74"/>
                    <a:pt x="71" y="74"/>
                  </a:cubicBezTo>
                  <a:cubicBezTo>
                    <a:pt x="70" y="75"/>
                    <a:pt x="70" y="75"/>
                    <a:pt x="70" y="75"/>
                  </a:cubicBezTo>
                  <a:close/>
                  <a:moveTo>
                    <a:pt x="71" y="72"/>
                  </a:moveTo>
                  <a:cubicBezTo>
                    <a:pt x="72" y="71"/>
                    <a:pt x="72" y="72"/>
                    <a:pt x="72" y="71"/>
                  </a:cubicBezTo>
                  <a:cubicBezTo>
                    <a:pt x="72" y="72"/>
                    <a:pt x="72" y="72"/>
                    <a:pt x="71" y="73"/>
                  </a:cubicBezTo>
                  <a:cubicBezTo>
                    <a:pt x="71" y="72"/>
                    <a:pt x="71" y="72"/>
                    <a:pt x="71" y="72"/>
                  </a:cubicBezTo>
                  <a:close/>
                  <a:moveTo>
                    <a:pt x="138" y="63"/>
                  </a:moveTo>
                  <a:cubicBezTo>
                    <a:pt x="140" y="61"/>
                    <a:pt x="142" y="60"/>
                    <a:pt x="143" y="58"/>
                  </a:cubicBezTo>
                  <a:cubicBezTo>
                    <a:pt x="144" y="59"/>
                    <a:pt x="144" y="58"/>
                    <a:pt x="144" y="61"/>
                  </a:cubicBezTo>
                  <a:cubicBezTo>
                    <a:pt x="144" y="62"/>
                    <a:pt x="144" y="64"/>
                    <a:pt x="144" y="65"/>
                  </a:cubicBezTo>
                  <a:cubicBezTo>
                    <a:pt x="144" y="65"/>
                    <a:pt x="145" y="70"/>
                    <a:pt x="144" y="72"/>
                  </a:cubicBezTo>
                  <a:cubicBezTo>
                    <a:pt x="144" y="73"/>
                    <a:pt x="144" y="88"/>
                    <a:pt x="145" y="89"/>
                  </a:cubicBezTo>
                  <a:cubicBezTo>
                    <a:pt x="146" y="96"/>
                    <a:pt x="146" y="96"/>
                    <a:pt x="146" y="96"/>
                  </a:cubicBezTo>
                  <a:cubicBezTo>
                    <a:pt x="146" y="98"/>
                    <a:pt x="146" y="100"/>
                    <a:pt x="146" y="102"/>
                  </a:cubicBezTo>
                  <a:cubicBezTo>
                    <a:pt x="147" y="103"/>
                    <a:pt x="147" y="113"/>
                    <a:pt x="148" y="115"/>
                  </a:cubicBezTo>
                  <a:cubicBezTo>
                    <a:pt x="148" y="120"/>
                    <a:pt x="148" y="126"/>
                    <a:pt x="148" y="130"/>
                  </a:cubicBezTo>
                  <a:cubicBezTo>
                    <a:pt x="149" y="139"/>
                    <a:pt x="148" y="149"/>
                    <a:pt x="149" y="158"/>
                  </a:cubicBezTo>
                  <a:cubicBezTo>
                    <a:pt x="148" y="159"/>
                    <a:pt x="149" y="159"/>
                    <a:pt x="148" y="159"/>
                  </a:cubicBezTo>
                  <a:cubicBezTo>
                    <a:pt x="149" y="160"/>
                    <a:pt x="148" y="160"/>
                    <a:pt x="149" y="160"/>
                  </a:cubicBezTo>
                  <a:cubicBezTo>
                    <a:pt x="149" y="161"/>
                    <a:pt x="149" y="162"/>
                    <a:pt x="148" y="162"/>
                  </a:cubicBezTo>
                  <a:cubicBezTo>
                    <a:pt x="148" y="180"/>
                    <a:pt x="148" y="180"/>
                    <a:pt x="148" y="180"/>
                  </a:cubicBezTo>
                  <a:cubicBezTo>
                    <a:pt x="148" y="180"/>
                    <a:pt x="148" y="180"/>
                    <a:pt x="148" y="180"/>
                  </a:cubicBezTo>
                  <a:cubicBezTo>
                    <a:pt x="143" y="169"/>
                    <a:pt x="143" y="169"/>
                    <a:pt x="143" y="169"/>
                  </a:cubicBezTo>
                  <a:cubicBezTo>
                    <a:pt x="143" y="169"/>
                    <a:pt x="143" y="169"/>
                    <a:pt x="143" y="169"/>
                  </a:cubicBezTo>
                  <a:cubicBezTo>
                    <a:pt x="143" y="169"/>
                    <a:pt x="143" y="169"/>
                    <a:pt x="143" y="169"/>
                  </a:cubicBezTo>
                  <a:cubicBezTo>
                    <a:pt x="142" y="166"/>
                    <a:pt x="142" y="166"/>
                    <a:pt x="141" y="166"/>
                  </a:cubicBezTo>
                  <a:cubicBezTo>
                    <a:pt x="141" y="164"/>
                    <a:pt x="141" y="164"/>
                    <a:pt x="140" y="162"/>
                  </a:cubicBezTo>
                  <a:cubicBezTo>
                    <a:pt x="140" y="162"/>
                    <a:pt x="140" y="162"/>
                    <a:pt x="140" y="162"/>
                  </a:cubicBezTo>
                  <a:cubicBezTo>
                    <a:pt x="138" y="160"/>
                    <a:pt x="138" y="160"/>
                    <a:pt x="138" y="160"/>
                  </a:cubicBezTo>
                  <a:cubicBezTo>
                    <a:pt x="138" y="156"/>
                    <a:pt x="135" y="152"/>
                    <a:pt x="136" y="149"/>
                  </a:cubicBezTo>
                  <a:cubicBezTo>
                    <a:pt x="136" y="148"/>
                    <a:pt x="136" y="148"/>
                    <a:pt x="136" y="148"/>
                  </a:cubicBezTo>
                  <a:cubicBezTo>
                    <a:pt x="137" y="144"/>
                    <a:pt x="137" y="144"/>
                    <a:pt x="137" y="144"/>
                  </a:cubicBezTo>
                  <a:cubicBezTo>
                    <a:pt x="136" y="142"/>
                    <a:pt x="136" y="142"/>
                    <a:pt x="136" y="142"/>
                  </a:cubicBezTo>
                  <a:cubicBezTo>
                    <a:pt x="136" y="141"/>
                    <a:pt x="137" y="141"/>
                    <a:pt x="137" y="140"/>
                  </a:cubicBezTo>
                  <a:cubicBezTo>
                    <a:pt x="137" y="137"/>
                    <a:pt x="139" y="137"/>
                    <a:pt x="138" y="135"/>
                  </a:cubicBezTo>
                  <a:cubicBezTo>
                    <a:pt x="140" y="135"/>
                    <a:pt x="140" y="135"/>
                    <a:pt x="140" y="135"/>
                  </a:cubicBezTo>
                  <a:cubicBezTo>
                    <a:pt x="140" y="133"/>
                    <a:pt x="140" y="133"/>
                    <a:pt x="142" y="132"/>
                  </a:cubicBezTo>
                  <a:cubicBezTo>
                    <a:pt x="142" y="129"/>
                    <a:pt x="142" y="129"/>
                    <a:pt x="142" y="129"/>
                  </a:cubicBezTo>
                  <a:cubicBezTo>
                    <a:pt x="140" y="130"/>
                    <a:pt x="142" y="129"/>
                    <a:pt x="140" y="130"/>
                  </a:cubicBezTo>
                  <a:cubicBezTo>
                    <a:pt x="140" y="128"/>
                    <a:pt x="141" y="128"/>
                    <a:pt x="143" y="126"/>
                  </a:cubicBezTo>
                  <a:cubicBezTo>
                    <a:pt x="142" y="125"/>
                    <a:pt x="142" y="125"/>
                    <a:pt x="143" y="123"/>
                  </a:cubicBezTo>
                  <a:cubicBezTo>
                    <a:pt x="141" y="122"/>
                    <a:pt x="141" y="122"/>
                    <a:pt x="141" y="122"/>
                  </a:cubicBezTo>
                  <a:cubicBezTo>
                    <a:pt x="142" y="120"/>
                    <a:pt x="141" y="119"/>
                    <a:pt x="142" y="116"/>
                  </a:cubicBezTo>
                  <a:cubicBezTo>
                    <a:pt x="142" y="113"/>
                    <a:pt x="143" y="113"/>
                    <a:pt x="143" y="111"/>
                  </a:cubicBezTo>
                  <a:cubicBezTo>
                    <a:pt x="143" y="111"/>
                    <a:pt x="142" y="110"/>
                    <a:pt x="142" y="110"/>
                  </a:cubicBezTo>
                  <a:cubicBezTo>
                    <a:pt x="141" y="110"/>
                    <a:pt x="141" y="110"/>
                    <a:pt x="141" y="110"/>
                  </a:cubicBezTo>
                  <a:cubicBezTo>
                    <a:pt x="142" y="108"/>
                    <a:pt x="141" y="109"/>
                    <a:pt x="142" y="109"/>
                  </a:cubicBezTo>
                  <a:cubicBezTo>
                    <a:pt x="142" y="106"/>
                    <a:pt x="142" y="107"/>
                    <a:pt x="143" y="106"/>
                  </a:cubicBezTo>
                  <a:cubicBezTo>
                    <a:pt x="144" y="103"/>
                    <a:pt x="142" y="106"/>
                    <a:pt x="143" y="104"/>
                  </a:cubicBezTo>
                  <a:cubicBezTo>
                    <a:pt x="143" y="102"/>
                    <a:pt x="143" y="105"/>
                    <a:pt x="144" y="102"/>
                  </a:cubicBezTo>
                  <a:cubicBezTo>
                    <a:pt x="144" y="102"/>
                    <a:pt x="144" y="101"/>
                    <a:pt x="144" y="100"/>
                  </a:cubicBezTo>
                  <a:cubicBezTo>
                    <a:pt x="144" y="101"/>
                    <a:pt x="144" y="101"/>
                    <a:pt x="144" y="100"/>
                  </a:cubicBezTo>
                  <a:cubicBezTo>
                    <a:pt x="145" y="96"/>
                    <a:pt x="144" y="96"/>
                    <a:pt x="141" y="95"/>
                  </a:cubicBezTo>
                  <a:cubicBezTo>
                    <a:pt x="141" y="92"/>
                    <a:pt x="141" y="92"/>
                    <a:pt x="141" y="92"/>
                  </a:cubicBezTo>
                  <a:cubicBezTo>
                    <a:pt x="141" y="92"/>
                    <a:pt x="141" y="91"/>
                    <a:pt x="142" y="91"/>
                  </a:cubicBezTo>
                  <a:cubicBezTo>
                    <a:pt x="144" y="89"/>
                    <a:pt x="141" y="92"/>
                    <a:pt x="142" y="91"/>
                  </a:cubicBezTo>
                  <a:cubicBezTo>
                    <a:pt x="143" y="90"/>
                    <a:pt x="143" y="90"/>
                    <a:pt x="143" y="90"/>
                  </a:cubicBezTo>
                  <a:cubicBezTo>
                    <a:pt x="144" y="80"/>
                    <a:pt x="143" y="85"/>
                    <a:pt x="140" y="81"/>
                  </a:cubicBezTo>
                  <a:cubicBezTo>
                    <a:pt x="141" y="80"/>
                    <a:pt x="140" y="77"/>
                    <a:pt x="142" y="76"/>
                  </a:cubicBezTo>
                  <a:cubicBezTo>
                    <a:pt x="142" y="73"/>
                    <a:pt x="142" y="75"/>
                    <a:pt x="140" y="72"/>
                  </a:cubicBezTo>
                  <a:cubicBezTo>
                    <a:pt x="140" y="71"/>
                    <a:pt x="140" y="70"/>
                    <a:pt x="140" y="69"/>
                  </a:cubicBezTo>
                  <a:cubicBezTo>
                    <a:pt x="139" y="65"/>
                    <a:pt x="139" y="65"/>
                    <a:pt x="139" y="65"/>
                  </a:cubicBezTo>
                  <a:cubicBezTo>
                    <a:pt x="138" y="64"/>
                    <a:pt x="138" y="65"/>
                    <a:pt x="138" y="63"/>
                  </a:cubicBezTo>
                  <a:close/>
                  <a:moveTo>
                    <a:pt x="92" y="57"/>
                  </a:moveTo>
                  <a:cubicBezTo>
                    <a:pt x="93" y="58"/>
                    <a:pt x="93" y="58"/>
                    <a:pt x="93" y="58"/>
                  </a:cubicBezTo>
                  <a:cubicBezTo>
                    <a:pt x="91" y="57"/>
                    <a:pt x="93" y="58"/>
                    <a:pt x="91" y="58"/>
                  </a:cubicBezTo>
                  <a:cubicBezTo>
                    <a:pt x="90" y="60"/>
                    <a:pt x="90" y="59"/>
                    <a:pt x="89" y="60"/>
                  </a:cubicBezTo>
                  <a:cubicBezTo>
                    <a:pt x="84" y="64"/>
                    <a:pt x="84" y="64"/>
                    <a:pt x="84" y="64"/>
                  </a:cubicBezTo>
                  <a:cubicBezTo>
                    <a:pt x="84" y="64"/>
                    <a:pt x="84" y="64"/>
                    <a:pt x="84" y="64"/>
                  </a:cubicBezTo>
                  <a:cubicBezTo>
                    <a:pt x="84" y="64"/>
                    <a:pt x="84" y="64"/>
                    <a:pt x="84" y="64"/>
                  </a:cubicBezTo>
                  <a:cubicBezTo>
                    <a:pt x="82" y="66"/>
                    <a:pt x="82" y="66"/>
                    <a:pt x="82" y="66"/>
                  </a:cubicBezTo>
                  <a:cubicBezTo>
                    <a:pt x="80" y="67"/>
                    <a:pt x="81" y="66"/>
                    <a:pt x="80" y="68"/>
                  </a:cubicBezTo>
                  <a:cubicBezTo>
                    <a:pt x="79" y="70"/>
                    <a:pt x="78" y="70"/>
                    <a:pt x="77" y="71"/>
                  </a:cubicBezTo>
                  <a:cubicBezTo>
                    <a:pt x="75" y="72"/>
                    <a:pt x="77" y="72"/>
                    <a:pt x="75" y="73"/>
                  </a:cubicBezTo>
                  <a:cubicBezTo>
                    <a:pt x="76" y="73"/>
                    <a:pt x="76" y="73"/>
                    <a:pt x="75" y="74"/>
                  </a:cubicBezTo>
                  <a:cubicBezTo>
                    <a:pt x="75" y="75"/>
                    <a:pt x="75" y="75"/>
                    <a:pt x="75" y="75"/>
                  </a:cubicBezTo>
                  <a:cubicBezTo>
                    <a:pt x="74" y="74"/>
                    <a:pt x="75" y="74"/>
                    <a:pt x="73" y="75"/>
                  </a:cubicBezTo>
                  <a:cubicBezTo>
                    <a:pt x="72" y="76"/>
                    <a:pt x="71" y="79"/>
                    <a:pt x="71" y="79"/>
                  </a:cubicBezTo>
                  <a:cubicBezTo>
                    <a:pt x="70" y="79"/>
                    <a:pt x="70" y="79"/>
                    <a:pt x="70" y="79"/>
                  </a:cubicBezTo>
                  <a:cubicBezTo>
                    <a:pt x="69" y="83"/>
                    <a:pt x="67" y="81"/>
                    <a:pt x="67" y="85"/>
                  </a:cubicBezTo>
                  <a:cubicBezTo>
                    <a:pt x="66" y="87"/>
                    <a:pt x="66" y="87"/>
                    <a:pt x="66" y="87"/>
                  </a:cubicBezTo>
                  <a:cubicBezTo>
                    <a:pt x="65" y="85"/>
                    <a:pt x="66" y="87"/>
                    <a:pt x="65" y="87"/>
                  </a:cubicBezTo>
                  <a:cubicBezTo>
                    <a:pt x="65" y="87"/>
                    <a:pt x="65" y="87"/>
                    <a:pt x="65" y="87"/>
                  </a:cubicBezTo>
                  <a:cubicBezTo>
                    <a:pt x="65" y="87"/>
                    <a:pt x="65" y="87"/>
                    <a:pt x="65" y="87"/>
                  </a:cubicBezTo>
                  <a:cubicBezTo>
                    <a:pt x="64" y="87"/>
                    <a:pt x="64" y="87"/>
                    <a:pt x="64" y="87"/>
                  </a:cubicBezTo>
                  <a:cubicBezTo>
                    <a:pt x="64" y="87"/>
                    <a:pt x="64" y="87"/>
                    <a:pt x="64" y="87"/>
                  </a:cubicBezTo>
                  <a:cubicBezTo>
                    <a:pt x="64" y="88"/>
                    <a:pt x="64" y="88"/>
                    <a:pt x="65" y="89"/>
                  </a:cubicBezTo>
                  <a:cubicBezTo>
                    <a:pt x="65" y="90"/>
                    <a:pt x="65" y="89"/>
                    <a:pt x="66" y="89"/>
                  </a:cubicBezTo>
                  <a:cubicBezTo>
                    <a:pt x="67" y="90"/>
                    <a:pt x="66" y="90"/>
                    <a:pt x="68" y="88"/>
                  </a:cubicBezTo>
                  <a:cubicBezTo>
                    <a:pt x="70" y="86"/>
                    <a:pt x="70" y="86"/>
                    <a:pt x="70" y="86"/>
                  </a:cubicBezTo>
                  <a:cubicBezTo>
                    <a:pt x="71" y="86"/>
                    <a:pt x="70" y="86"/>
                    <a:pt x="71" y="86"/>
                  </a:cubicBezTo>
                  <a:cubicBezTo>
                    <a:pt x="76" y="82"/>
                    <a:pt x="76" y="82"/>
                    <a:pt x="76" y="82"/>
                  </a:cubicBezTo>
                  <a:cubicBezTo>
                    <a:pt x="77" y="81"/>
                    <a:pt x="77" y="82"/>
                    <a:pt x="77" y="79"/>
                  </a:cubicBezTo>
                  <a:cubicBezTo>
                    <a:pt x="80" y="79"/>
                    <a:pt x="79" y="79"/>
                    <a:pt x="81" y="77"/>
                  </a:cubicBezTo>
                  <a:cubicBezTo>
                    <a:pt x="82" y="77"/>
                    <a:pt x="81" y="77"/>
                    <a:pt x="82" y="76"/>
                  </a:cubicBezTo>
                  <a:cubicBezTo>
                    <a:pt x="83" y="76"/>
                    <a:pt x="82" y="76"/>
                    <a:pt x="83" y="76"/>
                  </a:cubicBezTo>
                  <a:cubicBezTo>
                    <a:pt x="84" y="75"/>
                    <a:pt x="84" y="76"/>
                    <a:pt x="85" y="76"/>
                  </a:cubicBezTo>
                  <a:cubicBezTo>
                    <a:pt x="83" y="75"/>
                    <a:pt x="83" y="75"/>
                    <a:pt x="83" y="75"/>
                  </a:cubicBezTo>
                  <a:cubicBezTo>
                    <a:pt x="87" y="74"/>
                    <a:pt x="87" y="72"/>
                    <a:pt x="90" y="70"/>
                  </a:cubicBezTo>
                  <a:cubicBezTo>
                    <a:pt x="90" y="70"/>
                    <a:pt x="91" y="70"/>
                    <a:pt x="91" y="70"/>
                  </a:cubicBezTo>
                  <a:cubicBezTo>
                    <a:pt x="92" y="69"/>
                    <a:pt x="91" y="69"/>
                    <a:pt x="92" y="69"/>
                  </a:cubicBezTo>
                  <a:cubicBezTo>
                    <a:pt x="93" y="68"/>
                    <a:pt x="95" y="67"/>
                    <a:pt x="97" y="67"/>
                  </a:cubicBezTo>
                  <a:cubicBezTo>
                    <a:pt x="97" y="60"/>
                    <a:pt x="97" y="64"/>
                    <a:pt x="96" y="62"/>
                  </a:cubicBezTo>
                  <a:cubicBezTo>
                    <a:pt x="96" y="61"/>
                    <a:pt x="96" y="60"/>
                    <a:pt x="96" y="58"/>
                  </a:cubicBezTo>
                  <a:cubicBezTo>
                    <a:pt x="96" y="58"/>
                    <a:pt x="96" y="58"/>
                    <a:pt x="96" y="57"/>
                  </a:cubicBezTo>
                  <a:cubicBezTo>
                    <a:pt x="96" y="57"/>
                    <a:pt x="96" y="57"/>
                    <a:pt x="96" y="57"/>
                  </a:cubicBezTo>
                  <a:cubicBezTo>
                    <a:pt x="96" y="56"/>
                    <a:pt x="96" y="56"/>
                    <a:pt x="96" y="56"/>
                  </a:cubicBezTo>
                  <a:cubicBezTo>
                    <a:pt x="96" y="56"/>
                    <a:pt x="96" y="56"/>
                    <a:pt x="96" y="56"/>
                  </a:cubicBezTo>
                  <a:cubicBezTo>
                    <a:pt x="96" y="54"/>
                    <a:pt x="96" y="54"/>
                    <a:pt x="96" y="54"/>
                  </a:cubicBezTo>
                  <a:cubicBezTo>
                    <a:pt x="95" y="55"/>
                    <a:pt x="94" y="56"/>
                    <a:pt x="92" y="57"/>
                  </a:cubicBezTo>
                  <a:close/>
                  <a:moveTo>
                    <a:pt x="109" y="39"/>
                  </a:moveTo>
                  <a:cubicBezTo>
                    <a:pt x="108" y="40"/>
                    <a:pt x="108" y="40"/>
                    <a:pt x="108" y="40"/>
                  </a:cubicBezTo>
                  <a:cubicBezTo>
                    <a:pt x="106" y="39"/>
                    <a:pt x="107" y="42"/>
                    <a:pt x="105" y="40"/>
                  </a:cubicBezTo>
                  <a:cubicBezTo>
                    <a:pt x="107" y="39"/>
                    <a:pt x="105" y="39"/>
                    <a:pt x="109" y="39"/>
                  </a:cubicBezTo>
                  <a:close/>
                  <a:moveTo>
                    <a:pt x="109" y="39"/>
                  </a:moveTo>
                  <a:cubicBezTo>
                    <a:pt x="109" y="38"/>
                    <a:pt x="109" y="38"/>
                    <a:pt x="109" y="38"/>
                  </a:cubicBezTo>
                  <a:cubicBezTo>
                    <a:pt x="108" y="38"/>
                    <a:pt x="109" y="38"/>
                    <a:pt x="109" y="39"/>
                  </a:cubicBezTo>
                  <a:close/>
                  <a:moveTo>
                    <a:pt x="123" y="34"/>
                  </a:moveTo>
                  <a:cubicBezTo>
                    <a:pt x="124" y="33"/>
                    <a:pt x="124" y="32"/>
                    <a:pt x="125" y="32"/>
                  </a:cubicBezTo>
                  <a:cubicBezTo>
                    <a:pt x="126" y="32"/>
                    <a:pt x="126" y="32"/>
                    <a:pt x="126" y="32"/>
                  </a:cubicBezTo>
                  <a:cubicBezTo>
                    <a:pt x="126" y="32"/>
                    <a:pt x="127" y="32"/>
                    <a:pt x="127" y="32"/>
                  </a:cubicBezTo>
                  <a:cubicBezTo>
                    <a:pt x="125" y="33"/>
                    <a:pt x="126" y="33"/>
                    <a:pt x="125" y="34"/>
                  </a:cubicBezTo>
                  <a:cubicBezTo>
                    <a:pt x="125" y="37"/>
                    <a:pt x="124" y="38"/>
                    <a:pt x="124" y="42"/>
                  </a:cubicBezTo>
                  <a:cubicBezTo>
                    <a:pt x="123" y="42"/>
                    <a:pt x="123" y="45"/>
                    <a:pt x="124" y="46"/>
                  </a:cubicBezTo>
                  <a:cubicBezTo>
                    <a:pt x="123" y="47"/>
                    <a:pt x="123" y="47"/>
                    <a:pt x="123" y="47"/>
                  </a:cubicBezTo>
                  <a:cubicBezTo>
                    <a:pt x="123" y="49"/>
                    <a:pt x="123" y="49"/>
                    <a:pt x="124" y="51"/>
                  </a:cubicBezTo>
                  <a:cubicBezTo>
                    <a:pt x="124" y="52"/>
                    <a:pt x="124" y="50"/>
                    <a:pt x="124" y="52"/>
                  </a:cubicBezTo>
                  <a:cubicBezTo>
                    <a:pt x="124" y="52"/>
                    <a:pt x="124" y="53"/>
                    <a:pt x="124" y="53"/>
                  </a:cubicBezTo>
                  <a:cubicBezTo>
                    <a:pt x="124" y="55"/>
                    <a:pt x="124" y="58"/>
                    <a:pt x="125" y="60"/>
                  </a:cubicBezTo>
                  <a:cubicBezTo>
                    <a:pt x="125" y="60"/>
                    <a:pt x="125" y="60"/>
                    <a:pt x="125" y="60"/>
                  </a:cubicBezTo>
                  <a:cubicBezTo>
                    <a:pt x="125" y="61"/>
                    <a:pt x="125" y="61"/>
                    <a:pt x="125" y="61"/>
                  </a:cubicBezTo>
                  <a:cubicBezTo>
                    <a:pt x="125" y="61"/>
                    <a:pt x="125" y="63"/>
                    <a:pt x="125" y="64"/>
                  </a:cubicBezTo>
                  <a:cubicBezTo>
                    <a:pt x="125" y="67"/>
                    <a:pt x="126" y="64"/>
                    <a:pt x="126" y="71"/>
                  </a:cubicBezTo>
                  <a:cubicBezTo>
                    <a:pt x="126" y="74"/>
                    <a:pt x="126" y="73"/>
                    <a:pt x="127" y="74"/>
                  </a:cubicBezTo>
                  <a:cubicBezTo>
                    <a:pt x="127" y="75"/>
                    <a:pt x="127" y="76"/>
                    <a:pt x="127" y="77"/>
                  </a:cubicBezTo>
                  <a:cubicBezTo>
                    <a:pt x="127" y="78"/>
                    <a:pt x="127" y="79"/>
                    <a:pt x="127" y="80"/>
                  </a:cubicBezTo>
                  <a:cubicBezTo>
                    <a:pt x="127" y="80"/>
                    <a:pt x="127" y="80"/>
                    <a:pt x="127" y="80"/>
                  </a:cubicBezTo>
                  <a:cubicBezTo>
                    <a:pt x="128" y="82"/>
                    <a:pt x="128" y="84"/>
                    <a:pt x="128" y="86"/>
                  </a:cubicBezTo>
                  <a:cubicBezTo>
                    <a:pt x="129" y="89"/>
                    <a:pt x="128" y="95"/>
                    <a:pt x="130" y="98"/>
                  </a:cubicBezTo>
                  <a:cubicBezTo>
                    <a:pt x="129" y="98"/>
                    <a:pt x="129" y="98"/>
                    <a:pt x="129" y="98"/>
                  </a:cubicBezTo>
                  <a:cubicBezTo>
                    <a:pt x="130" y="100"/>
                    <a:pt x="129" y="101"/>
                    <a:pt x="128" y="102"/>
                  </a:cubicBezTo>
                  <a:cubicBezTo>
                    <a:pt x="127" y="105"/>
                    <a:pt x="128" y="105"/>
                    <a:pt x="129" y="109"/>
                  </a:cubicBezTo>
                  <a:cubicBezTo>
                    <a:pt x="128" y="109"/>
                    <a:pt x="128" y="109"/>
                    <a:pt x="128" y="110"/>
                  </a:cubicBezTo>
                  <a:cubicBezTo>
                    <a:pt x="128" y="112"/>
                    <a:pt x="128" y="113"/>
                    <a:pt x="128" y="115"/>
                  </a:cubicBezTo>
                  <a:cubicBezTo>
                    <a:pt x="127" y="118"/>
                    <a:pt x="128" y="123"/>
                    <a:pt x="127" y="127"/>
                  </a:cubicBezTo>
                  <a:cubicBezTo>
                    <a:pt x="126" y="126"/>
                    <a:pt x="126" y="126"/>
                    <a:pt x="126" y="126"/>
                  </a:cubicBezTo>
                  <a:cubicBezTo>
                    <a:pt x="125" y="124"/>
                    <a:pt x="125" y="123"/>
                    <a:pt x="125" y="121"/>
                  </a:cubicBezTo>
                  <a:cubicBezTo>
                    <a:pt x="123" y="117"/>
                    <a:pt x="123" y="117"/>
                    <a:pt x="123" y="117"/>
                  </a:cubicBezTo>
                  <a:cubicBezTo>
                    <a:pt x="123" y="117"/>
                    <a:pt x="123" y="117"/>
                    <a:pt x="123" y="117"/>
                  </a:cubicBezTo>
                  <a:cubicBezTo>
                    <a:pt x="123" y="115"/>
                    <a:pt x="122" y="113"/>
                    <a:pt x="121" y="111"/>
                  </a:cubicBezTo>
                  <a:cubicBezTo>
                    <a:pt x="122" y="110"/>
                    <a:pt x="122" y="110"/>
                    <a:pt x="122" y="110"/>
                  </a:cubicBezTo>
                  <a:cubicBezTo>
                    <a:pt x="120" y="104"/>
                    <a:pt x="120" y="104"/>
                    <a:pt x="120" y="104"/>
                  </a:cubicBezTo>
                  <a:cubicBezTo>
                    <a:pt x="120" y="103"/>
                    <a:pt x="120" y="101"/>
                    <a:pt x="120" y="100"/>
                  </a:cubicBezTo>
                  <a:cubicBezTo>
                    <a:pt x="120" y="97"/>
                    <a:pt x="119" y="99"/>
                    <a:pt x="119" y="97"/>
                  </a:cubicBezTo>
                  <a:cubicBezTo>
                    <a:pt x="119" y="96"/>
                    <a:pt x="119" y="94"/>
                    <a:pt x="119" y="92"/>
                  </a:cubicBezTo>
                  <a:cubicBezTo>
                    <a:pt x="117" y="83"/>
                    <a:pt x="117" y="83"/>
                    <a:pt x="117" y="83"/>
                  </a:cubicBezTo>
                  <a:cubicBezTo>
                    <a:pt x="117" y="83"/>
                    <a:pt x="117" y="83"/>
                    <a:pt x="117" y="82"/>
                  </a:cubicBezTo>
                  <a:cubicBezTo>
                    <a:pt x="116" y="81"/>
                    <a:pt x="117" y="81"/>
                    <a:pt x="116" y="79"/>
                  </a:cubicBezTo>
                  <a:cubicBezTo>
                    <a:pt x="118" y="77"/>
                    <a:pt x="117" y="77"/>
                    <a:pt x="119" y="76"/>
                  </a:cubicBezTo>
                  <a:cubicBezTo>
                    <a:pt x="119" y="75"/>
                    <a:pt x="119" y="75"/>
                    <a:pt x="120" y="74"/>
                  </a:cubicBezTo>
                  <a:cubicBezTo>
                    <a:pt x="121" y="73"/>
                    <a:pt x="121" y="73"/>
                    <a:pt x="121" y="73"/>
                  </a:cubicBezTo>
                  <a:cubicBezTo>
                    <a:pt x="119" y="72"/>
                    <a:pt x="118" y="71"/>
                    <a:pt x="116" y="70"/>
                  </a:cubicBezTo>
                  <a:cubicBezTo>
                    <a:pt x="115" y="68"/>
                    <a:pt x="115" y="68"/>
                    <a:pt x="115" y="68"/>
                  </a:cubicBezTo>
                  <a:cubicBezTo>
                    <a:pt x="113" y="69"/>
                    <a:pt x="113" y="69"/>
                    <a:pt x="113" y="69"/>
                  </a:cubicBezTo>
                  <a:cubicBezTo>
                    <a:pt x="112" y="66"/>
                    <a:pt x="112" y="66"/>
                    <a:pt x="112" y="63"/>
                  </a:cubicBezTo>
                  <a:cubicBezTo>
                    <a:pt x="112" y="63"/>
                    <a:pt x="112" y="63"/>
                    <a:pt x="111" y="62"/>
                  </a:cubicBezTo>
                  <a:cubicBezTo>
                    <a:pt x="107" y="47"/>
                    <a:pt x="107" y="47"/>
                    <a:pt x="107" y="47"/>
                  </a:cubicBezTo>
                  <a:cubicBezTo>
                    <a:pt x="107" y="46"/>
                    <a:pt x="106" y="43"/>
                    <a:pt x="107" y="42"/>
                  </a:cubicBezTo>
                  <a:cubicBezTo>
                    <a:pt x="108" y="42"/>
                    <a:pt x="108" y="42"/>
                    <a:pt x="108" y="42"/>
                  </a:cubicBezTo>
                  <a:cubicBezTo>
                    <a:pt x="108" y="42"/>
                    <a:pt x="109" y="41"/>
                    <a:pt x="109" y="41"/>
                  </a:cubicBezTo>
                  <a:cubicBezTo>
                    <a:pt x="109" y="41"/>
                    <a:pt x="109" y="41"/>
                    <a:pt x="109" y="41"/>
                  </a:cubicBezTo>
                  <a:cubicBezTo>
                    <a:pt x="110" y="40"/>
                    <a:pt x="109" y="40"/>
                    <a:pt x="110" y="40"/>
                  </a:cubicBezTo>
                  <a:cubicBezTo>
                    <a:pt x="110" y="36"/>
                    <a:pt x="110" y="36"/>
                    <a:pt x="110" y="36"/>
                  </a:cubicBezTo>
                  <a:cubicBezTo>
                    <a:pt x="113" y="36"/>
                    <a:pt x="113" y="36"/>
                    <a:pt x="113" y="36"/>
                  </a:cubicBezTo>
                  <a:cubicBezTo>
                    <a:pt x="112" y="34"/>
                    <a:pt x="112" y="34"/>
                    <a:pt x="112" y="34"/>
                  </a:cubicBezTo>
                  <a:cubicBezTo>
                    <a:pt x="115" y="34"/>
                    <a:pt x="112" y="33"/>
                    <a:pt x="115" y="33"/>
                  </a:cubicBezTo>
                  <a:cubicBezTo>
                    <a:pt x="115" y="35"/>
                    <a:pt x="115" y="36"/>
                    <a:pt x="115" y="39"/>
                  </a:cubicBezTo>
                  <a:cubicBezTo>
                    <a:pt x="116" y="39"/>
                    <a:pt x="117" y="39"/>
                    <a:pt x="118" y="39"/>
                  </a:cubicBezTo>
                  <a:cubicBezTo>
                    <a:pt x="120" y="38"/>
                    <a:pt x="118" y="39"/>
                    <a:pt x="120" y="38"/>
                  </a:cubicBezTo>
                  <a:cubicBezTo>
                    <a:pt x="120" y="37"/>
                    <a:pt x="119" y="37"/>
                    <a:pt x="119" y="36"/>
                  </a:cubicBezTo>
                  <a:cubicBezTo>
                    <a:pt x="120" y="35"/>
                    <a:pt x="121" y="35"/>
                    <a:pt x="122" y="34"/>
                  </a:cubicBezTo>
                  <a:cubicBezTo>
                    <a:pt x="123" y="33"/>
                    <a:pt x="123" y="33"/>
                    <a:pt x="123" y="33"/>
                  </a:cubicBezTo>
                  <a:cubicBezTo>
                    <a:pt x="124" y="33"/>
                    <a:pt x="122" y="34"/>
                    <a:pt x="123" y="34"/>
                  </a:cubicBezTo>
                  <a:close/>
                  <a:moveTo>
                    <a:pt x="116" y="33"/>
                  </a:moveTo>
                  <a:cubicBezTo>
                    <a:pt x="117" y="33"/>
                    <a:pt x="117" y="33"/>
                    <a:pt x="117" y="33"/>
                  </a:cubicBezTo>
                  <a:cubicBezTo>
                    <a:pt x="114" y="31"/>
                    <a:pt x="116" y="32"/>
                    <a:pt x="116" y="33"/>
                  </a:cubicBezTo>
                  <a:close/>
                  <a:moveTo>
                    <a:pt x="144" y="44"/>
                  </a:moveTo>
                  <a:cubicBezTo>
                    <a:pt x="144" y="43"/>
                    <a:pt x="144" y="41"/>
                    <a:pt x="144" y="39"/>
                  </a:cubicBezTo>
                  <a:cubicBezTo>
                    <a:pt x="143" y="36"/>
                    <a:pt x="144" y="37"/>
                    <a:pt x="143" y="33"/>
                  </a:cubicBezTo>
                  <a:cubicBezTo>
                    <a:pt x="143" y="32"/>
                    <a:pt x="143" y="32"/>
                    <a:pt x="142" y="31"/>
                  </a:cubicBezTo>
                  <a:cubicBezTo>
                    <a:pt x="142" y="30"/>
                    <a:pt x="142" y="30"/>
                    <a:pt x="142" y="30"/>
                  </a:cubicBezTo>
                  <a:cubicBezTo>
                    <a:pt x="142" y="29"/>
                    <a:pt x="142" y="30"/>
                    <a:pt x="142" y="29"/>
                  </a:cubicBezTo>
                  <a:cubicBezTo>
                    <a:pt x="137" y="29"/>
                    <a:pt x="136" y="28"/>
                    <a:pt x="131" y="30"/>
                  </a:cubicBezTo>
                  <a:cubicBezTo>
                    <a:pt x="129" y="30"/>
                    <a:pt x="130" y="31"/>
                    <a:pt x="128" y="31"/>
                  </a:cubicBezTo>
                  <a:cubicBezTo>
                    <a:pt x="135" y="36"/>
                    <a:pt x="135" y="36"/>
                    <a:pt x="135" y="36"/>
                  </a:cubicBezTo>
                  <a:cubicBezTo>
                    <a:pt x="141" y="42"/>
                    <a:pt x="138" y="41"/>
                    <a:pt x="141" y="42"/>
                  </a:cubicBezTo>
                  <a:cubicBezTo>
                    <a:pt x="140" y="43"/>
                    <a:pt x="140" y="42"/>
                    <a:pt x="141" y="43"/>
                  </a:cubicBezTo>
                  <a:cubicBezTo>
                    <a:pt x="141" y="44"/>
                    <a:pt x="141" y="44"/>
                    <a:pt x="142" y="45"/>
                  </a:cubicBezTo>
                  <a:cubicBezTo>
                    <a:pt x="144" y="48"/>
                    <a:pt x="144" y="48"/>
                    <a:pt x="144" y="48"/>
                  </a:cubicBezTo>
                  <a:cubicBezTo>
                    <a:pt x="145" y="47"/>
                    <a:pt x="144" y="47"/>
                    <a:pt x="144" y="47"/>
                  </a:cubicBezTo>
                  <a:cubicBezTo>
                    <a:pt x="143" y="45"/>
                    <a:pt x="144" y="46"/>
                    <a:pt x="144" y="44"/>
                  </a:cubicBezTo>
                  <a:close/>
                  <a:moveTo>
                    <a:pt x="153" y="1"/>
                  </a:moveTo>
                  <a:cubicBezTo>
                    <a:pt x="153" y="1"/>
                    <a:pt x="152" y="1"/>
                    <a:pt x="152" y="1"/>
                  </a:cubicBezTo>
                  <a:cubicBezTo>
                    <a:pt x="151" y="3"/>
                    <a:pt x="151" y="1"/>
                    <a:pt x="149" y="4"/>
                  </a:cubicBezTo>
                  <a:cubicBezTo>
                    <a:pt x="148" y="4"/>
                    <a:pt x="146" y="4"/>
                    <a:pt x="145" y="4"/>
                  </a:cubicBezTo>
                  <a:cubicBezTo>
                    <a:pt x="145" y="4"/>
                    <a:pt x="144" y="5"/>
                    <a:pt x="144" y="5"/>
                  </a:cubicBezTo>
                  <a:cubicBezTo>
                    <a:pt x="142" y="5"/>
                    <a:pt x="143" y="5"/>
                    <a:pt x="142" y="5"/>
                  </a:cubicBezTo>
                  <a:cubicBezTo>
                    <a:pt x="140" y="5"/>
                    <a:pt x="140" y="6"/>
                    <a:pt x="137" y="6"/>
                  </a:cubicBezTo>
                  <a:cubicBezTo>
                    <a:pt x="136" y="7"/>
                    <a:pt x="135" y="6"/>
                    <a:pt x="133" y="7"/>
                  </a:cubicBezTo>
                  <a:cubicBezTo>
                    <a:pt x="133" y="8"/>
                    <a:pt x="133" y="8"/>
                    <a:pt x="133" y="8"/>
                  </a:cubicBezTo>
                  <a:cubicBezTo>
                    <a:pt x="130" y="8"/>
                    <a:pt x="131" y="8"/>
                    <a:pt x="129" y="9"/>
                  </a:cubicBezTo>
                  <a:cubicBezTo>
                    <a:pt x="128" y="10"/>
                    <a:pt x="127" y="10"/>
                    <a:pt x="126" y="10"/>
                  </a:cubicBezTo>
                  <a:cubicBezTo>
                    <a:pt x="123" y="11"/>
                    <a:pt x="116" y="14"/>
                    <a:pt x="115" y="16"/>
                  </a:cubicBezTo>
                  <a:cubicBezTo>
                    <a:pt x="113" y="18"/>
                    <a:pt x="113" y="19"/>
                    <a:pt x="109" y="19"/>
                  </a:cubicBezTo>
                  <a:cubicBezTo>
                    <a:pt x="109" y="21"/>
                    <a:pt x="109" y="19"/>
                    <a:pt x="109" y="19"/>
                  </a:cubicBezTo>
                  <a:cubicBezTo>
                    <a:pt x="90" y="33"/>
                    <a:pt x="90" y="33"/>
                    <a:pt x="90" y="33"/>
                  </a:cubicBezTo>
                  <a:cubicBezTo>
                    <a:pt x="90" y="33"/>
                    <a:pt x="89" y="34"/>
                    <a:pt x="89" y="34"/>
                  </a:cubicBezTo>
                  <a:cubicBezTo>
                    <a:pt x="88" y="35"/>
                    <a:pt x="88" y="36"/>
                    <a:pt x="86" y="36"/>
                  </a:cubicBezTo>
                  <a:cubicBezTo>
                    <a:pt x="86" y="37"/>
                    <a:pt x="86" y="37"/>
                    <a:pt x="86" y="37"/>
                  </a:cubicBezTo>
                  <a:cubicBezTo>
                    <a:pt x="84" y="37"/>
                    <a:pt x="86" y="37"/>
                    <a:pt x="84" y="38"/>
                  </a:cubicBezTo>
                  <a:cubicBezTo>
                    <a:pt x="83" y="39"/>
                    <a:pt x="83" y="39"/>
                    <a:pt x="83" y="39"/>
                  </a:cubicBezTo>
                  <a:cubicBezTo>
                    <a:pt x="83" y="39"/>
                    <a:pt x="82" y="39"/>
                    <a:pt x="82" y="39"/>
                  </a:cubicBezTo>
                  <a:cubicBezTo>
                    <a:pt x="82" y="39"/>
                    <a:pt x="82" y="40"/>
                    <a:pt x="82" y="40"/>
                  </a:cubicBezTo>
                  <a:cubicBezTo>
                    <a:pt x="78" y="43"/>
                    <a:pt x="78" y="43"/>
                    <a:pt x="78" y="43"/>
                  </a:cubicBezTo>
                  <a:cubicBezTo>
                    <a:pt x="78" y="43"/>
                    <a:pt x="78" y="43"/>
                    <a:pt x="78" y="43"/>
                  </a:cubicBezTo>
                  <a:cubicBezTo>
                    <a:pt x="77" y="44"/>
                    <a:pt x="77" y="44"/>
                    <a:pt x="77" y="44"/>
                  </a:cubicBezTo>
                  <a:cubicBezTo>
                    <a:pt x="77" y="44"/>
                    <a:pt x="77" y="44"/>
                    <a:pt x="77" y="44"/>
                  </a:cubicBezTo>
                  <a:cubicBezTo>
                    <a:pt x="66" y="55"/>
                    <a:pt x="66" y="55"/>
                    <a:pt x="66" y="55"/>
                  </a:cubicBezTo>
                  <a:cubicBezTo>
                    <a:pt x="65" y="56"/>
                    <a:pt x="64" y="57"/>
                    <a:pt x="65" y="58"/>
                  </a:cubicBezTo>
                  <a:cubicBezTo>
                    <a:pt x="62" y="59"/>
                    <a:pt x="63" y="60"/>
                    <a:pt x="60" y="63"/>
                  </a:cubicBezTo>
                  <a:cubicBezTo>
                    <a:pt x="57" y="68"/>
                    <a:pt x="57" y="70"/>
                    <a:pt x="56" y="70"/>
                  </a:cubicBezTo>
                  <a:cubicBezTo>
                    <a:pt x="56" y="72"/>
                    <a:pt x="56" y="72"/>
                    <a:pt x="56" y="72"/>
                  </a:cubicBezTo>
                  <a:cubicBezTo>
                    <a:pt x="56" y="72"/>
                    <a:pt x="56" y="72"/>
                    <a:pt x="56" y="72"/>
                  </a:cubicBezTo>
                  <a:cubicBezTo>
                    <a:pt x="51" y="80"/>
                    <a:pt x="51" y="80"/>
                    <a:pt x="51" y="80"/>
                  </a:cubicBezTo>
                  <a:cubicBezTo>
                    <a:pt x="51" y="80"/>
                    <a:pt x="50" y="81"/>
                    <a:pt x="50" y="81"/>
                  </a:cubicBezTo>
                  <a:cubicBezTo>
                    <a:pt x="50" y="81"/>
                    <a:pt x="50" y="82"/>
                    <a:pt x="50" y="82"/>
                  </a:cubicBezTo>
                  <a:cubicBezTo>
                    <a:pt x="49" y="85"/>
                    <a:pt x="49" y="85"/>
                    <a:pt x="49" y="85"/>
                  </a:cubicBezTo>
                  <a:cubicBezTo>
                    <a:pt x="49" y="85"/>
                    <a:pt x="49" y="85"/>
                    <a:pt x="49" y="85"/>
                  </a:cubicBezTo>
                  <a:cubicBezTo>
                    <a:pt x="49" y="85"/>
                    <a:pt x="48" y="85"/>
                    <a:pt x="48" y="85"/>
                  </a:cubicBezTo>
                  <a:cubicBezTo>
                    <a:pt x="47" y="89"/>
                    <a:pt x="47" y="89"/>
                    <a:pt x="47" y="89"/>
                  </a:cubicBezTo>
                  <a:cubicBezTo>
                    <a:pt x="46" y="91"/>
                    <a:pt x="47" y="91"/>
                    <a:pt x="45" y="92"/>
                  </a:cubicBezTo>
                  <a:cubicBezTo>
                    <a:pt x="46" y="92"/>
                    <a:pt x="46" y="92"/>
                    <a:pt x="46" y="92"/>
                  </a:cubicBezTo>
                  <a:cubicBezTo>
                    <a:pt x="42" y="103"/>
                    <a:pt x="42" y="103"/>
                    <a:pt x="42" y="103"/>
                  </a:cubicBezTo>
                  <a:cubicBezTo>
                    <a:pt x="41" y="105"/>
                    <a:pt x="42" y="101"/>
                    <a:pt x="41" y="104"/>
                  </a:cubicBezTo>
                  <a:cubicBezTo>
                    <a:pt x="41" y="105"/>
                    <a:pt x="40" y="108"/>
                    <a:pt x="40" y="109"/>
                  </a:cubicBezTo>
                  <a:cubicBezTo>
                    <a:pt x="39" y="109"/>
                    <a:pt x="39" y="109"/>
                    <a:pt x="39" y="109"/>
                  </a:cubicBezTo>
                  <a:cubicBezTo>
                    <a:pt x="39" y="110"/>
                    <a:pt x="39" y="112"/>
                    <a:pt x="38" y="112"/>
                  </a:cubicBezTo>
                  <a:cubicBezTo>
                    <a:pt x="38" y="114"/>
                    <a:pt x="38" y="114"/>
                    <a:pt x="37" y="115"/>
                  </a:cubicBezTo>
                  <a:cubicBezTo>
                    <a:pt x="32" y="130"/>
                    <a:pt x="32" y="130"/>
                    <a:pt x="32" y="130"/>
                  </a:cubicBezTo>
                  <a:cubicBezTo>
                    <a:pt x="31" y="133"/>
                    <a:pt x="33" y="131"/>
                    <a:pt x="31" y="132"/>
                  </a:cubicBezTo>
                  <a:cubicBezTo>
                    <a:pt x="31" y="131"/>
                    <a:pt x="30" y="131"/>
                    <a:pt x="30" y="130"/>
                  </a:cubicBezTo>
                  <a:cubicBezTo>
                    <a:pt x="31" y="128"/>
                    <a:pt x="32" y="128"/>
                    <a:pt x="30" y="127"/>
                  </a:cubicBezTo>
                  <a:cubicBezTo>
                    <a:pt x="30" y="115"/>
                    <a:pt x="30" y="115"/>
                    <a:pt x="30" y="115"/>
                  </a:cubicBezTo>
                  <a:cubicBezTo>
                    <a:pt x="29" y="114"/>
                    <a:pt x="31" y="114"/>
                    <a:pt x="30" y="114"/>
                  </a:cubicBezTo>
                  <a:cubicBezTo>
                    <a:pt x="30" y="114"/>
                    <a:pt x="30" y="116"/>
                    <a:pt x="30" y="115"/>
                  </a:cubicBezTo>
                  <a:cubicBezTo>
                    <a:pt x="30" y="114"/>
                    <a:pt x="30" y="115"/>
                    <a:pt x="30" y="115"/>
                  </a:cubicBezTo>
                  <a:cubicBezTo>
                    <a:pt x="30" y="112"/>
                    <a:pt x="30" y="112"/>
                    <a:pt x="30" y="112"/>
                  </a:cubicBezTo>
                  <a:cubicBezTo>
                    <a:pt x="30" y="110"/>
                    <a:pt x="30" y="107"/>
                    <a:pt x="30" y="104"/>
                  </a:cubicBezTo>
                  <a:cubicBezTo>
                    <a:pt x="30" y="100"/>
                    <a:pt x="29" y="97"/>
                    <a:pt x="30" y="92"/>
                  </a:cubicBezTo>
                  <a:cubicBezTo>
                    <a:pt x="30" y="92"/>
                    <a:pt x="30" y="92"/>
                    <a:pt x="30" y="92"/>
                  </a:cubicBezTo>
                  <a:cubicBezTo>
                    <a:pt x="30" y="91"/>
                    <a:pt x="30" y="91"/>
                    <a:pt x="30" y="91"/>
                  </a:cubicBezTo>
                  <a:cubicBezTo>
                    <a:pt x="30" y="89"/>
                    <a:pt x="30" y="88"/>
                    <a:pt x="30" y="87"/>
                  </a:cubicBezTo>
                  <a:cubicBezTo>
                    <a:pt x="29" y="85"/>
                    <a:pt x="30" y="82"/>
                    <a:pt x="30" y="81"/>
                  </a:cubicBezTo>
                  <a:cubicBezTo>
                    <a:pt x="30" y="80"/>
                    <a:pt x="30" y="81"/>
                    <a:pt x="30" y="80"/>
                  </a:cubicBezTo>
                  <a:cubicBezTo>
                    <a:pt x="29" y="74"/>
                    <a:pt x="32" y="64"/>
                    <a:pt x="26" y="60"/>
                  </a:cubicBezTo>
                  <a:cubicBezTo>
                    <a:pt x="21" y="58"/>
                    <a:pt x="21" y="58"/>
                    <a:pt x="21" y="58"/>
                  </a:cubicBezTo>
                  <a:cubicBezTo>
                    <a:pt x="21" y="58"/>
                    <a:pt x="20" y="59"/>
                    <a:pt x="20" y="59"/>
                  </a:cubicBezTo>
                  <a:cubicBezTo>
                    <a:pt x="17" y="59"/>
                    <a:pt x="16" y="61"/>
                    <a:pt x="15" y="62"/>
                  </a:cubicBezTo>
                  <a:cubicBezTo>
                    <a:pt x="15" y="64"/>
                    <a:pt x="15" y="65"/>
                    <a:pt x="15" y="67"/>
                  </a:cubicBezTo>
                  <a:cubicBezTo>
                    <a:pt x="15" y="68"/>
                    <a:pt x="16" y="69"/>
                    <a:pt x="16" y="69"/>
                  </a:cubicBezTo>
                  <a:cubicBezTo>
                    <a:pt x="16" y="70"/>
                    <a:pt x="16" y="70"/>
                    <a:pt x="16" y="70"/>
                  </a:cubicBezTo>
                  <a:cubicBezTo>
                    <a:pt x="16" y="70"/>
                    <a:pt x="16" y="70"/>
                    <a:pt x="16" y="70"/>
                  </a:cubicBezTo>
                  <a:cubicBezTo>
                    <a:pt x="16" y="73"/>
                    <a:pt x="16" y="73"/>
                    <a:pt x="16" y="73"/>
                  </a:cubicBezTo>
                  <a:cubicBezTo>
                    <a:pt x="16" y="73"/>
                    <a:pt x="16" y="73"/>
                    <a:pt x="16" y="73"/>
                  </a:cubicBezTo>
                  <a:cubicBezTo>
                    <a:pt x="16" y="76"/>
                    <a:pt x="16" y="76"/>
                    <a:pt x="16" y="76"/>
                  </a:cubicBezTo>
                  <a:cubicBezTo>
                    <a:pt x="16" y="77"/>
                    <a:pt x="16" y="77"/>
                    <a:pt x="16" y="77"/>
                  </a:cubicBezTo>
                  <a:cubicBezTo>
                    <a:pt x="15" y="81"/>
                    <a:pt x="15" y="82"/>
                    <a:pt x="14" y="85"/>
                  </a:cubicBezTo>
                  <a:cubicBezTo>
                    <a:pt x="14" y="87"/>
                    <a:pt x="12" y="90"/>
                    <a:pt x="13" y="92"/>
                  </a:cubicBezTo>
                  <a:cubicBezTo>
                    <a:pt x="12" y="92"/>
                    <a:pt x="12" y="92"/>
                    <a:pt x="12" y="92"/>
                  </a:cubicBezTo>
                  <a:cubicBezTo>
                    <a:pt x="12" y="98"/>
                    <a:pt x="11" y="95"/>
                    <a:pt x="10" y="99"/>
                  </a:cubicBezTo>
                  <a:cubicBezTo>
                    <a:pt x="10" y="101"/>
                    <a:pt x="9" y="101"/>
                    <a:pt x="8" y="103"/>
                  </a:cubicBezTo>
                  <a:cubicBezTo>
                    <a:pt x="8" y="106"/>
                    <a:pt x="8" y="106"/>
                    <a:pt x="8" y="108"/>
                  </a:cubicBezTo>
                  <a:cubicBezTo>
                    <a:pt x="7" y="110"/>
                    <a:pt x="7" y="109"/>
                    <a:pt x="7" y="111"/>
                  </a:cubicBezTo>
                  <a:cubicBezTo>
                    <a:pt x="7" y="114"/>
                    <a:pt x="6" y="116"/>
                    <a:pt x="6" y="120"/>
                  </a:cubicBezTo>
                  <a:cubicBezTo>
                    <a:pt x="5" y="120"/>
                    <a:pt x="5" y="120"/>
                    <a:pt x="5" y="121"/>
                  </a:cubicBezTo>
                  <a:cubicBezTo>
                    <a:pt x="6" y="123"/>
                    <a:pt x="5" y="126"/>
                    <a:pt x="4" y="127"/>
                  </a:cubicBezTo>
                  <a:cubicBezTo>
                    <a:pt x="4" y="131"/>
                    <a:pt x="4" y="131"/>
                    <a:pt x="4" y="131"/>
                  </a:cubicBezTo>
                  <a:cubicBezTo>
                    <a:pt x="3" y="133"/>
                    <a:pt x="4" y="133"/>
                    <a:pt x="4" y="135"/>
                  </a:cubicBezTo>
                  <a:cubicBezTo>
                    <a:pt x="2" y="150"/>
                    <a:pt x="2" y="150"/>
                    <a:pt x="2" y="150"/>
                  </a:cubicBezTo>
                  <a:cubicBezTo>
                    <a:pt x="2" y="152"/>
                    <a:pt x="2" y="152"/>
                    <a:pt x="1" y="153"/>
                  </a:cubicBezTo>
                  <a:cubicBezTo>
                    <a:pt x="1" y="156"/>
                    <a:pt x="2" y="165"/>
                    <a:pt x="1" y="167"/>
                  </a:cubicBezTo>
                  <a:cubicBezTo>
                    <a:pt x="1" y="167"/>
                    <a:pt x="1" y="168"/>
                    <a:pt x="1" y="168"/>
                  </a:cubicBezTo>
                  <a:cubicBezTo>
                    <a:pt x="0" y="170"/>
                    <a:pt x="1" y="194"/>
                    <a:pt x="2" y="196"/>
                  </a:cubicBezTo>
                  <a:cubicBezTo>
                    <a:pt x="2" y="197"/>
                    <a:pt x="2" y="199"/>
                    <a:pt x="3" y="200"/>
                  </a:cubicBezTo>
                  <a:cubicBezTo>
                    <a:pt x="7" y="209"/>
                    <a:pt x="7" y="209"/>
                    <a:pt x="7" y="209"/>
                  </a:cubicBezTo>
                  <a:cubicBezTo>
                    <a:pt x="6" y="212"/>
                    <a:pt x="6" y="210"/>
                    <a:pt x="6" y="212"/>
                  </a:cubicBezTo>
                  <a:cubicBezTo>
                    <a:pt x="7" y="215"/>
                    <a:pt x="8" y="217"/>
                    <a:pt x="11" y="219"/>
                  </a:cubicBezTo>
                  <a:cubicBezTo>
                    <a:pt x="11" y="220"/>
                    <a:pt x="12" y="221"/>
                    <a:pt x="13" y="221"/>
                  </a:cubicBezTo>
                  <a:cubicBezTo>
                    <a:pt x="13" y="221"/>
                    <a:pt x="13" y="221"/>
                    <a:pt x="13" y="222"/>
                  </a:cubicBezTo>
                  <a:cubicBezTo>
                    <a:pt x="17" y="224"/>
                    <a:pt x="17" y="224"/>
                    <a:pt x="17" y="224"/>
                  </a:cubicBezTo>
                  <a:cubicBezTo>
                    <a:pt x="17" y="224"/>
                    <a:pt x="17" y="224"/>
                    <a:pt x="17" y="224"/>
                  </a:cubicBezTo>
                  <a:cubicBezTo>
                    <a:pt x="20" y="227"/>
                    <a:pt x="20" y="226"/>
                    <a:pt x="23" y="227"/>
                  </a:cubicBezTo>
                  <a:cubicBezTo>
                    <a:pt x="25" y="228"/>
                    <a:pt x="23" y="227"/>
                    <a:pt x="25" y="228"/>
                  </a:cubicBezTo>
                  <a:cubicBezTo>
                    <a:pt x="27" y="229"/>
                    <a:pt x="30" y="231"/>
                    <a:pt x="33" y="231"/>
                  </a:cubicBezTo>
                  <a:cubicBezTo>
                    <a:pt x="35" y="231"/>
                    <a:pt x="37" y="231"/>
                    <a:pt x="39" y="232"/>
                  </a:cubicBezTo>
                  <a:cubicBezTo>
                    <a:pt x="39" y="231"/>
                    <a:pt x="39" y="231"/>
                    <a:pt x="40" y="231"/>
                  </a:cubicBezTo>
                  <a:cubicBezTo>
                    <a:pt x="43" y="230"/>
                    <a:pt x="45" y="230"/>
                    <a:pt x="47" y="227"/>
                  </a:cubicBezTo>
                  <a:cubicBezTo>
                    <a:pt x="51" y="224"/>
                    <a:pt x="51" y="225"/>
                    <a:pt x="59" y="225"/>
                  </a:cubicBezTo>
                  <a:cubicBezTo>
                    <a:pt x="60" y="226"/>
                    <a:pt x="59" y="226"/>
                    <a:pt x="60" y="226"/>
                  </a:cubicBezTo>
                  <a:cubicBezTo>
                    <a:pt x="60" y="226"/>
                    <a:pt x="60" y="226"/>
                    <a:pt x="60" y="225"/>
                  </a:cubicBezTo>
                  <a:cubicBezTo>
                    <a:pt x="65" y="226"/>
                    <a:pt x="65" y="226"/>
                    <a:pt x="65" y="226"/>
                  </a:cubicBezTo>
                  <a:cubicBezTo>
                    <a:pt x="66" y="226"/>
                    <a:pt x="66" y="226"/>
                    <a:pt x="66" y="225"/>
                  </a:cubicBezTo>
                  <a:cubicBezTo>
                    <a:pt x="72" y="226"/>
                    <a:pt x="72" y="226"/>
                    <a:pt x="72" y="226"/>
                  </a:cubicBezTo>
                  <a:cubicBezTo>
                    <a:pt x="72" y="226"/>
                    <a:pt x="72" y="226"/>
                    <a:pt x="72" y="226"/>
                  </a:cubicBezTo>
                  <a:cubicBezTo>
                    <a:pt x="72" y="225"/>
                    <a:pt x="72" y="225"/>
                    <a:pt x="72" y="225"/>
                  </a:cubicBezTo>
                  <a:cubicBezTo>
                    <a:pt x="76" y="224"/>
                    <a:pt x="79" y="226"/>
                    <a:pt x="83" y="224"/>
                  </a:cubicBezTo>
                  <a:cubicBezTo>
                    <a:pt x="89" y="223"/>
                    <a:pt x="108" y="224"/>
                    <a:pt x="111" y="223"/>
                  </a:cubicBezTo>
                  <a:cubicBezTo>
                    <a:pt x="114" y="222"/>
                    <a:pt x="118" y="223"/>
                    <a:pt x="122" y="222"/>
                  </a:cubicBezTo>
                  <a:cubicBezTo>
                    <a:pt x="126" y="221"/>
                    <a:pt x="127" y="222"/>
                    <a:pt x="131" y="222"/>
                  </a:cubicBezTo>
                  <a:cubicBezTo>
                    <a:pt x="136" y="222"/>
                    <a:pt x="135" y="225"/>
                    <a:pt x="138" y="227"/>
                  </a:cubicBezTo>
                  <a:cubicBezTo>
                    <a:pt x="137" y="229"/>
                    <a:pt x="137" y="229"/>
                    <a:pt x="137" y="229"/>
                  </a:cubicBezTo>
                  <a:cubicBezTo>
                    <a:pt x="137" y="229"/>
                    <a:pt x="137" y="229"/>
                    <a:pt x="137" y="229"/>
                  </a:cubicBezTo>
                  <a:cubicBezTo>
                    <a:pt x="139" y="230"/>
                    <a:pt x="138" y="230"/>
                    <a:pt x="138" y="232"/>
                  </a:cubicBezTo>
                  <a:cubicBezTo>
                    <a:pt x="140" y="233"/>
                    <a:pt x="138" y="232"/>
                    <a:pt x="140" y="233"/>
                  </a:cubicBezTo>
                  <a:cubicBezTo>
                    <a:pt x="141" y="234"/>
                    <a:pt x="141" y="234"/>
                    <a:pt x="141" y="234"/>
                  </a:cubicBezTo>
                  <a:cubicBezTo>
                    <a:pt x="141" y="238"/>
                    <a:pt x="141" y="238"/>
                    <a:pt x="141" y="238"/>
                  </a:cubicBezTo>
                  <a:cubicBezTo>
                    <a:pt x="140" y="239"/>
                    <a:pt x="142" y="242"/>
                    <a:pt x="140" y="245"/>
                  </a:cubicBezTo>
                  <a:cubicBezTo>
                    <a:pt x="140" y="246"/>
                    <a:pt x="141" y="246"/>
                    <a:pt x="141" y="248"/>
                  </a:cubicBezTo>
                  <a:cubicBezTo>
                    <a:pt x="141" y="252"/>
                    <a:pt x="144" y="253"/>
                    <a:pt x="146" y="255"/>
                  </a:cubicBezTo>
                  <a:cubicBezTo>
                    <a:pt x="147" y="255"/>
                    <a:pt x="147" y="255"/>
                    <a:pt x="147" y="255"/>
                  </a:cubicBezTo>
                  <a:cubicBezTo>
                    <a:pt x="148" y="256"/>
                    <a:pt x="148" y="256"/>
                    <a:pt x="149" y="257"/>
                  </a:cubicBezTo>
                  <a:cubicBezTo>
                    <a:pt x="150" y="258"/>
                    <a:pt x="150" y="258"/>
                    <a:pt x="153" y="259"/>
                  </a:cubicBezTo>
                  <a:cubicBezTo>
                    <a:pt x="159" y="261"/>
                    <a:pt x="161" y="254"/>
                    <a:pt x="163" y="253"/>
                  </a:cubicBezTo>
                  <a:cubicBezTo>
                    <a:pt x="165" y="252"/>
                    <a:pt x="164" y="253"/>
                    <a:pt x="166" y="252"/>
                  </a:cubicBezTo>
                  <a:cubicBezTo>
                    <a:pt x="167" y="251"/>
                    <a:pt x="165" y="251"/>
                    <a:pt x="168" y="251"/>
                  </a:cubicBezTo>
                  <a:cubicBezTo>
                    <a:pt x="171" y="247"/>
                    <a:pt x="171" y="247"/>
                    <a:pt x="171" y="247"/>
                  </a:cubicBezTo>
                  <a:cubicBezTo>
                    <a:pt x="173" y="246"/>
                    <a:pt x="174" y="247"/>
                    <a:pt x="174" y="244"/>
                  </a:cubicBezTo>
                  <a:cubicBezTo>
                    <a:pt x="175" y="244"/>
                    <a:pt x="175" y="244"/>
                    <a:pt x="176" y="244"/>
                  </a:cubicBezTo>
                  <a:cubicBezTo>
                    <a:pt x="176" y="238"/>
                    <a:pt x="176" y="237"/>
                    <a:pt x="177" y="233"/>
                  </a:cubicBezTo>
                  <a:cubicBezTo>
                    <a:pt x="178" y="232"/>
                    <a:pt x="177" y="233"/>
                    <a:pt x="178" y="232"/>
                  </a:cubicBezTo>
                  <a:cubicBezTo>
                    <a:pt x="178" y="229"/>
                    <a:pt x="178" y="223"/>
                    <a:pt x="178" y="221"/>
                  </a:cubicBezTo>
                  <a:cubicBezTo>
                    <a:pt x="176" y="217"/>
                    <a:pt x="178" y="218"/>
                    <a:pt x="178" y="212"/>
                  </a:cubicBezTo>
                  <a:cubicBezTo>
                    <a:pt x="179" y="211"/>
                    <a:pt x="178" y="206"/>
                    <a:pt x="179" y="202"/>
                  </a:cubicBezTo>
                  <a:cubicBezTo>
                    <a:pt x="177" y="201"/>
                    <a:pt x="178" y="200"/>
                    <a:pt x="179" y="198"/>
                  </a:cubicBezTo>
                  <a:cubicBezTo>
                    <a:pt x="177" y="195"/>
                    <a:pt x="179" y="189"/>
                    <a:pt x="177" y="186"/>
                  </a:cubicBezTo>
                  <a:cubicBezTo>
                    <a:pt x="178" y="184"/>
                    <a:pt x="180" y="182"/>
                    <a:pt x="179" y="179"/>
                  </a:cubicBezTo>
                  <a:cubicBezTo>
                    <a:pt x="177" y="174"/>
                    <a:pt x="180" y="177"/>
                    <a:pt x="179" y="172"/>
                  </a:cubicBezTo>
                  <a:cubicBezTo>
                    <a:pt x="182" y="170"/>
                    <a:pt x="180" y="169"/>
                    <a:pt x="180" y="167"/>
                  </a:cubicBezTo>
                  <a:cubicBezTo>
                    <a:pt x="179" y="166"/>
                    <a:pt x="180" y="163"/>
                    <a:pt x="180" y="162"/>
                  </a:cubicBezTo>
                  <a:cubicBezTo>
                    <a:pt x="181" y="162"/>
                    <a:pt x="181" y="162"/>
                    <a:pt x="181" y="162"/>
                  </a:cubicBezTo>
                  <a:cubicBezTo>
                    <a:pt x="181" y="158"/>
                    <a:pt x="182" y="161"/>
                    <a:pt x="180" y="159"/>
                  </a:cubicBezTo>
                  <a:cubicBezTo>
                    <a:pt x="180" y="157"/>
                    <a:pt x="179" y="155"/>
                    <a:pt x="180" y="152"/>
                  </a:cubicBezTo>
                  <a:cubicBezTo>
                    <a:pt x="180" y="152"/>
                    <a:pt x="180" y="152"/>
                    <a:pt x="180" y="152"/>
                  </a:cubicBezTo>
                  <a:cubicBezTo>
                    <a:pt x="180" y="152"/>
                    <a:pt x="180" y="152"/>
                    <a:pt x="180" y="152"/>
                  </a:cubicBezTo>
                  <a:cubicBezTo>
                    <a:pt x="181" y="150"/>
                    <a:pt x="181" y="150"/>
                    <a:pt x="181" y="150"/>
                  </a:cubicBezTo>
                  <a:cubicBezTo>
                    <a:pt x="181" y="141"/>
                    <a:pt x="181" y="141"/>
                    <a:pt x="181" y="141"/>
                  </a:cubicBezTo>
                  <a:cubicBezTo>
                    <a:pt x="181" y="141"/>
                    <a:pt x="181" y="140"/>
                    <a:pt x="181" y="139"/>
                  </a:cubicBezTo>
                  <a:cubicBezTo>
                    <a:pt x="182" y="138"/>
                    <a:pt x="182" y="138"/>
                    <a:pt x="182" y="138"/>
                  </a:cubicBezTo>
                  <a:cubicBezTo>
                    <a:pt x="182" y="137"/>
                    <a:pt x="182" y="136"/>
                    <a:pt x="181" y="135"/>
                  </a:cubicBezTo>
                  <a:cubicBezTo>
                    <a:pt x="181" y="133"/>
                    <a:pt x="180" y="134"/>
                    <a:pt x="181" y="133"/>
                  </a:cubicBezTo>
                  <a:cubicBezTo>
                    <a:pt x="180" y="133"/>
                    <a:pt x="180" y="133"/>
                    <a:pt x="180" y="133"/>
                  </a:cubicBezTo>
                  <a:cubicBezTo>
                    <a:pt x="180" y="131"/>
                    <a:pt x="180" y="131"/>
                    <a:pt x="181" y="130"/>
                  </a:cubicBezTo>
                  <a:cubicBezTo>
                    <a:pt x="179" y="129"/>
                    <a:pt x="179" y="129"/>
                    <a:pt x="179" y="129"/>
                  </a:cubicBezTo>
                  <a:cubicBezTo>
                    <a:pt x="179" y="128"/>
                    <a:pt x="179" y="128"/>
                    <a:pt x="179" y="128"/>
                  </a:cubicBezTo>
                  <a:cubicBezTo>
                    <a:pt x="179" y="127"/>
                    <a:pt x="179" y="127"/>
                    <a:pt x="179" y="127"/>
                  </a:cubicBezTo>
                  <a:cubicBezTo>
                    <a:pt x="181" y="127"/>
                    <a:pt x="180" y="127"/>
                    <a:pt x="181" y="125"/>
                  </a:cubicBezTo>
                  <a:cubicBezTo>
                    <a:pt x="181" y="124"/>
                    <a:pt x="181" y="124"/>
                    <a:pt x="182" y="124"/>
                  </a:cubicBezTo>
                  <a:cubicBezTo>
                    <a:pt x="180" y="121"/>
                    <a:pt x="180" y="120"/>
                    <a:pt x="179" y="118"/>
                  </a:cubicBezTo>
                  <a:cubicBezTo>
                    <a:pt x="179" y="118"/>
                    <a:pt x="179" y="117"/>
                    <a:pt x="179" y="117"/>
                  </a:cubicBezTo>
                  <a:cubicBezTo>
                    <a:pt x="179" y="117"/>
                    <a:pt x="179" y="117"/>
                    <a:pt x="179" y="117"/>
                  </a:cubicBezTo>
                  <a:cubicBezTo>
                    <a:pt x="179" y="117"/>
                    <a:pt x="179" y="116"/>
                    <a:pt x="179" y="116"/>
                  </a:cubicBezTo>
                  <a:cubicBezTo>
                    <a:pt x="179" y="115"/>
                    <a:pt x="180" y="108"/>
                    <a:pt x="179" y="105"/>
                  </a:cubicBezTo>
                  <a:cubicBezTo>
                    <a:pt x="179" y="105"/>
                    <a:pt x="179" y="104"/>
                    <a:pt x="179" y="104"/>
                  </a:cubicBezTo>
                  <a:cubicBezTo>
                    <a:pt x="179" y="102"/>
                    <a:pt x="178" y="100"/>
                    <a:pt x="179" y="99"/>
                  </a:cubicBezTo>
                  <a:cubicBezTo>
                    <a:pt x="179" y="99"/>
                    <a:pt x="179" y="99"/>
                    <a:pt x="179" y="99"/>
                  </a:cubicBezTo>
                  <a:cubicBezTo>
                    <a:pt x="179" y="98"/>
                    <a:pt x="179" y="98"/>
                    <a:pt x="179" y="97"/>
                  </a:cubicBezTo>
                  <a:cubicBezTo>
                    <a:pt x="179" y="97"/>
                    <a:pt x="179" y="98"/>
                    <a:pt x="179" y="96"/>
                  </a:cubicBezTo>
                  <a:cubicBezTo>
                    <a:pt x="180" y="91"/>
                    <a:pt x="180" y="91"/>
                    <a:pt x="180" y="91"/>
                  </a:cubicBezTo>
                  <a:cubicBezTo>
                    <a:pt x="180" y="88"/>
                    <a:pt x="178" y="89"/>
                    <a:pt x="179" y="84"/>
                  </a:cubicBezTo>
                  <a:cubicBezTo>
                    <a:pt x="180" y="81"/>
                    <a:pt x="180" y="81"/>
                    <a:pt x="180" y="81"/>
                  </a:cubicBezTo>
                  <a:cubicBezTo>
                    <a:pt x="178" y="80"/>
                    <a:pt x="179" y="81"/>
                    <a:pt x="179" y="79"/>
                  </a:cubicBezTo>
                  <a:cubicBezTo>
                    <a:pt x="179" y="78"/>
                    <a:pt x="180" y="73"/>
                    <a:pt x="181" y="71"/>
                  </a:cubicBezTo>
                  <a:cubicBezTo>
                    <a:pt x="181" y="70"/>
                    <a:pt x="181" y="69"/>
                    <a:pt x="181" y="68"/>
                  </a:cubicBezTo>
                  <a:cubicBezTo>
                    <a:pt x="183" y="62"/>
                    <a:pt x="183" y="62"/>
                    <a:pt x="183" y="62"/>
                  </a:cubicBezTo>
                  <a:cubicBezTo>
                    <a:pt x="183" y="60"/>
                    <a:pt x="183" y="61"/>
                    <a:pt x="184" y="60"/>
                  </a:cubicBezTo>
                  <a:cubicBezTo>
                    <a:pt x="184" y="57"/>
                    <a:pt x="185" y="56"/>
                    <a:pt x="185" y="54"/>
                  </a:cubicBezTo>
                  <a:cubicBezTo>
                    <a:pt x="185" y="51"/>
                    <a:pt x="185" y="50"/>
                    <a:pt x="186" y="48"/>
                  </a:cubicBezTo>
                  <a:cubicBezTo>
                    <a:pt x="190" y="40"/>
                    <a:pt x="190" y="40"/>
                    <a:pt x="190" y="40"/>
                  </a:cubicBezTo>
                  <a:cubicBezTo>
                    <a:pt x="191" y="39"/>
                    <a:pt x="190" y="40"/>
                    <a:pt x="191" y="39"/>
                  </a:cubicBezTo>
                  <a:cubicBezTo>
                    <a:pt x="190" y="38"/>
                    <a:pt x="189" y="38"/>
                    <a:pt x="191" y="38"/>
                  </a:cubicBezTo>
                  <a:cubicBezTo>
                    <a:pt x="191" y="33"/>
                    <a:pt x="192" y="25"/>
                    <a:pt x="190" y="21"/>
                  </a:cubicBezTo>
                  <a:cubicBezTo>
                    <a:pt x="180" y="8"/>
                    <a:pt x="180" y="8"/>
                    <a:pt x="180" y="8"/>
                  </a:cubicBezTo>
                  <a:cubicBezTo>
                    <a:pt x="179" y="8"/>
                    <a:pt x="179" y="7"/>
                    <a:pt x="178" y="8"/>
                  </a:cubicBezTo>
                  <a:cubicBezTo>
                    <a:pt x="177" y="5"/>
                    <a:pt x="170" y="3"/>
                    <a:pt x="167" y="3"/>
                  </a:cubicBezTo>
                  <a:cubicBezTo>
                    <a:pt x="165" y="2"/>
                    <a:pt x="165" y="2"/>
                    <a:pt x="165" y="2"/>
                  </a:cubicBezTo>
                  <a:cubicBezTo>
                    <a:pt x="164" y="2"/>
                    <a:pt x="163" y="2"/>
                    <a:pt x="162" y="2"/>
                  </a:cubicBezTo>
                  <a:cubicBezTo>
                    <a:pt x="162" y="0"/>
                    <a:pt x="162" y="2"/>
                    <a:pt x="161" y="2"/>
                  </a:cubicBezTo>
                  <a:cubicBezTo>
                    <a:pt x="159" y="1"/>
                    <a:pt x="155" y="1"/>
                    <a:pt x="153" y="1"/>
                  </a:cubicBezTo>
                  <a:close/>
                  <a:moveTo>
                    <a:pt x="93" y="93"/>
                  </a:moveTo>
                  <a:cubicBezTo>
                    <a:pt x="93" y="95"/>
                    <a:pt x="93" y="95"/>
                    <a:pt x="93" y="95"/>
                  </a:cubicBezTo>
                  <a:cubicBezTo>
                    <a:pt x="92" y="95"/>
                    <a:pt x="91" y="95"/>
                    <a:pt x="92" y="96"/>
                  </a:cubicBezTo>
                  <a:cubicBezTo>
                    <a:pt x="93" y="95"/>
                    <a:pt x="93" y="96"/>
                    <a:pt x="94" y="95"/>
                  </a:cubicBezTo>
                  <a:cubicBezTo>
                    <a:pt x="94" y="95"/>
                    <a:pt x="94" y="94"/>
                    <a:pt x="94" y="94"/>
                  </a:cubicBezTo>
                  <a:cubicBezTo>
                    <a:pt x="94" y="94"/>
                    <a:pt x="94" y="94"/>
                    <a:pt x="94" y="94"/>
                  </a:cubicBezTo>
                  <a:cubicBezTo>
                    <a:pt x="93" y="93"/>
                    <a:pt x="95" y="93"/>
                    <a:pt x="93" y="93"/>
                  </a:cubicBezTo>
                  <a:close/>
                  <a:moveTo>
                    <a:pt x="103" y="102"/>
                  </a:moveTo>
                  <a:cubicBezTo>
                    <a:pt x="104" y="102"/>
                    <a:pt x="103" y="101"/>
                    <a:pt x="104" y="100"/>
                  </a:cubicBezTo>
                  <a:cubicBezTo>
                    <a:pt x="103" y="100"/>
                    <a:pt x="103" y="100"/>
                    <a:pt x="102" y="99"/>
                  </a:cubicBezTo>
                  <a:cubicBezTo>
                    <a:pt x="103" y="101"/>
                    <a:pt x="103" y="100"/>
                    <a:pt x="103" y="102"/>
                  </a:cubicBezTo>
                  <a:close/>
                  <a:moveTo>
                    <a:pt x="97" y="96"/>
                  </a:moveTo>
                  <a:cubicBezTo>
                    <a:pt x="99" y="96"/>
                    <a:pt x="99" y="97"/>
                    <a:pt x="99" y="95"/>
                  </a:cubicBezTo>
                  <a:cubicBezTo>
                    <a:pt x="98" y="95"/>
                    <a:pt x="99" y="94"/>
                    <a:pt x="98" y="95"/>
                  </a:cubicBezTo>
                  <a:cubicBezTo>
                    <a:pt x="98" y="95"/>
                    <a:pt x="97" y="96"/>
                    <a:pt x="97" y="96"/>
                  </a:cubicBezTo>
                  <a:close/>
                  <a:moveTo>
                    <a:pt x="115" y="193"/>
                  </a:moveTo>
                  <a:cubicBezTo>
                    <a:pt x="116" y="193"/>
                    <a:pt x="116" y="193"/>
                    <a:pt x="116" y="193"/>
                  </a:cubicBezTo>
                  <a:cubicBezTo>
                    <a:pt x="116" y="194"/>
                    <a:pt x="117" y="194"/>
                    <a:pt x="115" y="194"/>
                  </a:cubicBezTo>
                  <a:cubicBezTo>
                    <a:pt x="114" y="194"/>
                    <a:pt x="115" y="194"/>
                    <a:pt x="115" y="193"/>
                  </a:cubicBezTo>
                  <a:close/>
                  <a:moveTo>
                    <a:pt x="58" y="117"/>
                  </a:moveTo>
                  <a:cubicBezTo>
                    <a:pt x="60" y="116"/>
                    <a:pt x="60" y="116"/>
                    <a:pt x="60" y="118"/>
                  </a:cubicBezTo>
                  <a:cubicBezTo>
                    <a:pt x="59" y="116"/>
                    <a:pt x="59" y="117"/>
                    <a:pt x="58" y="117"/>
                  </a:cubicBezTo>
                  <a:close/>
                  <a:moveTo>
                    <a:pt x="46" y="165"/>
                  </a:moveTo>
                  <a:cubicBezTo>
                    <a:pt x="46" y="165"/>
                    <a:pt x="45" y="164"/>
                    <a:pt x="47" y="165"/>
                  </a:cubicBezTo>
                  <a:cubicBezTo>
                    <a:pt x="47" y="166"/>
                    <a:pt x="47" y="166"/>
                    <a:pt x="46" y="165"/>
                  </a:cubicBezTo>
                  <a:close/>
                  <a:moveTo>
                    <a:pt x="90" y="99"/>
                  </a:moveTo>
                  <a:cubicBezTo>
                    <a:pt x="91" y="99"/>
                    <a:pt x="91" y="99"/>
                    <a:pt x="91" y="99"/>
                  </a:cubicBezTo>
                  <a:cubicBezTo>
                    <a:pt x="91" y="99"/>
                    <a:pt x="91" y="98"/>
                    <a:pt x="90" y="99"/>
                  </a:cubicBezTo>
                  <a:close/>
                  <a:moveTo>
                    <a:pt x="45" y="182"/>
                  </a:moveTo>
                  <a:cubicBezTo>
                    <a:pt x="45" y="181"/>
                    <a:pt x="46" y="181"/>
                    <a:pt x="46" y="182"/>
                  </a:cubicBezTo>
                  <a:cubicBezTo>
                    <a:pt x="47" y="183"/>
                    <a:pt x="45" y="182"/>
                    <a:pt x="45" y="182"/>
                  </a:cubicBezTo>
                  <a:close/>
                  <a:moveTo>
                    <a:pt x="92" y="97"/>
                  </a:moveTo>
                  <a:cubicBezTo>
                    <a:pt x="91" y="96"/>
                    <a:pt x="91" y="96"/>
                    <a:pt x="91" y="96"/>
                  </a:cubicBezTo>
                  <a:cubicBezTo>
                    <a:pt x="91" y="97"/>
                    <a:pt x="90" y="97"/>
                    <a:pt x="92" y="97"/>
                  </a:cubicBezTo>
                  <a:close/>
                  <a:moveTo>
                    <a:pt x="75" y="116"/>
                  </a:moveTo>
                  <a:cubicBezTo>
                    <a:pt x="74" y="115"/>
                    <a:pt x="74" y="116"/>
                    <a:pt x="75" y="115"/>
                  </a:cubicBezTo>
                  <a:cubicBezTo>
                    <a:pt x="75" y="116"/>
                    <a:pt x="75" y="116"/>
                    <a:pt x="75" y="116"/>
                  </a:cubicBezTo>
                  <a:close/>
                  <a:moveTo>
                    <a:pt x="101" y="92"/>
                  </a:moveTo>
                  <a:cubicBezTo>
                    <a:pt x="101" y="90"/>
                    <a:pt x="101" y="90"/>
                    <a:pt x="101" y="90"/>
                  </a:cubicBezTo>
                  <a:cubicBezTo>
                    <a:pt x="101" y="92"/>
                    <a:pt x="101" y="91"/>
                    <a:pt x="101" y="92"/>
                  </a:cubicBezTo>
                  <a:close/>
                  <a:moveTo>
                    <a:pt x="101" y="176"/>
                  </a:moveTo>
                  <a:cubicBezTo>
                    <a:pt x="102" y="176"/>
                    <a:pt x="102" y="176"/>
                    <a:pt x="102" y="176"/>
                  </a:cubicBezTo>
                  <a:cubicBezTo>
                    <a:pt x="101" y="176"/>
                    <a:pt x="101" y="176"/>
                    <a:pt x="101" y="176"/>
                  </a:cubicBezTo>
                  <a:close/>
                  <a:moveTo>
                    <a:pt x="85" y="105"/>
                  </a:moveTo>
                  <a:cubicBezTo>
                    <a:pt x="85" y="105"/>
                    <a:pt x="86" y="106"/>
                    <a:pt x="85" y="105"/>
                  </a:cubicBezTo>
                  <a:cubicBezTo>
                    <a:pt x="85" y="105"/>
                    <a:pt x="85" y="105"/>
                    <a:pt x="85" y="105"/>
                  </a:cubicBezTo>
                  <a:close/>
                  <a:moveTo>
                    <a:pt x="13" y="59"/>
                  </a:moveTo>
                  <a:cubicBezTo>
                    <a:pt x="14" y="60"/>
                    <a:pt x="13" y="59"/>
                    <a:pt x="14" y="61"/>
                  </a:cubicBezTo>
                  <a:cubicBezTo>
                    <a:pt x="13" y="59"/>
                    <a:pt x="13" y="59"/>
                    <a:pt x="13" y="59"/>
                  </a:cubicBezTo>
                  <a:close/>
                  <a:moveTo>
                    <a:pt x="180" y="152"/>
                  </a:moveTo>
                  <a:cubicBezTo>
                    <a:pt x="181" y="152"/>
                    <a:pt x="181" y="153"/>
                    <a:pt x="181" y="153"/>
                  </a:cubicBezTo>
                  <a:cubicBezTo>
                    <a:pt x="181" y="153"/>
                    <a:pt x="180" y="153"/>
                    <a:pt x="180" y="152"/>
                  </a:cubicBezTo>
                  <a:close/>
                  <a:moveTo>
                    <a:pt x="46" y="172"/>
                  </a:moveTo>
                  <a:cubicBezTo>
                    <a:pt x="46" y="172"/>
                    <a:pt x="46" y="172"/>
                    <a:pt x="46"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5">
              <a:extLst>
                <a:ext uri="{FF2B5EF4-FFF2-40B4-BE49-F238E27FC236}">
                  <a16:creationId xmlns:a16="http://schemas.microsoft.com/office/drawing/2014/main" id="{9ED04277-DD78-4A47-9752-9C634443912D}"/>
                </a:ext>
              </a:extLst>
            </p:cNvPr>
            <p:cNvSpPr>
              <a:spLocks noEditPoints="1"/>
            </p:cNvSpPr>
            <p:nvPr/>
          </p:nvSpPr>
          <p:spPr bwMode="auto">
            <a:xfrm>
              <a:off x="3732034" y="4258993"/>
              <a:ext cx="214313" cy="395288"/>
            </a:xfrm>
            <a:custGeom>
              <a:avLst/>
              <a:gdLst>
                <a:gd name="T0" fmla="*/ 68 w 187"/>
                <a:gd name="T1" fmla="*/ 285 h 344"/>
                <a:gd name="T2" fmla="*/ 80 w 187"/>
                <a:gd name="T3" fmla="*/ 274 h 344"/>
                <a:gd name="T4" fmla="*/ 74 w 187"/>
                <a:gd name="T5" fmla="*/ 272 h 344"/>
                <a:gd name="T6" fmla="*/ 141 w 187"/>
                <a:gd name="T7" fmla="*/ 162 h 344"/>
                <a:gd name="T8" fmla="*/ 142 w 187"/>
                <a:gd name="T9" fmla="*/ 163 h 344"/>
                <a:gd name="T10" fmla="*/ 146 w 187"/>
                <a:gd name="T11" fmla="*/ 159 h 344"/>
                <a:gd name="T12" fmla="*/ 69 w 187"/>
                <a:gd name="T13" fmla="*/ 173 h 344"/>
                <a:gd name="T14" fmla="*/ 63 w 187"/>
                <a:gd name="T15" fmla="*/ 174 h 344"/>
                <a:gd name="T16" fmla="*/ 64 w 187"/>
                <a:gd name="T17" fmla="*/ 148 h 344"/>
                <a:gd name="T18" fmla="*/ 65 w 187"/>
                <a:gd name="T19" fmla="*/ 145 h 344"/>
                <a:gd name="T20" fmla="*/ 72 w 187"/>
                <a:gd name="T21" fmla="*/ 134 h 344"/>
                <a:gd name="T22" fmla="*/ 116 w 187"/>
                <a:gd name="T23" fmla="*/ 140 h 344"/>
                <a:gd name="T24" fmla="*/ 115 w 187"/>
                <a:gd name="T25" fmla="*/ 132 h 344"/>
                <a:gd name="T26" fmla="*/ 148 w 187"/>
                <a:gd name="T27" fmla="*/ 106 h 344"/>
                <a:gd name="T28" fmla="*/ 140 w 187"/>
                <a:gd name="T29" fmla="*/ 118 h 344"/>
                <a:gd name="T30" fmla="*/ 137 w 187"/>
                <a:gd name="T31" fmla="*/ 111 h 344"/>
                <a:gd name="T32" fmla="*/ 138 w 187"/>
                <a:gd name="T33" fmla="*/ 117 h 344"/>
                <a:gd name="T34" fmla="*/ 132 w 187"/>
                <a:gd name="T35" fmla="*/ 80 h 344"/>
                <a:gd name="T36" fmla="*/ 67 w 187"/>
                <a:gd name="T37" fmla="*/ 293 h 344"/>
                <a:gd name="T38" fmla="*/ 69 w 187"/>
                <a:gd name="T39" fmla="*/ 308 h 344"/>
                <a:gd name="T40" fmla="*/ 77 w 187"/>
                <a:gd name="T41" fmla="*/ 325 h 344"/>
                <a:gd name="T42" fmla="*/ 83 w 187"/>
                <a:gd name="T43" fmla="*/ 334 h 344"/>
                <a:gd name="T44" fmla="*/ 88 w 187"/>
                <a:gd name="T45" fmla="*/ 344 h 344"/>
                <a:gd name="T46" fmla="*/ 94 w 187"/>
                <a:gd name="T47" fmla="*/ 341 h 344"/>
                <a:gd name="T48" fmla="*/ 107 w 187"/>
                <a:gd name="T49" fmla="*/ 334 h 344"/>
                <a:gd name="T50" fmla="*/ 107 w 187"/>
                <a:gd name="T51" fmla="*/ 324 h 344"/>
                <a:gd name="T52" fmla="*/ 108 w 187"/>
                <a:gd name="T53" fmla="*/ 287 h 344"/>
                <a:gd name="T54" fmla="*/ 106 w 187"/>
                <a:gd name="T55" fmla="*/ 236 h 344"/>
                <a:gd name="T56" fmla="*/ 106 w 187"/>
                <a:gd name="T57" fmla="*/ 215 h 344"/>
                <a:gd name="T58" fmla="*/ 118 w 187"/>
                <a:gd name="T59" fmla="*/ 204 h 344"/>
                <a:gd name="T60" fmla="*/ 130 w 187"/>
                <a:gd name="T61" fmla="*/ 181 h 344"/>
                <a:gd name="T62" fmla="*/ 141 w 187"/>
                <a:gd name="T63" fmla="*/ 170 h 344"/>
                <a:gd name="T64" fmla="*/ 154 w 187"/>
                <a:gd name="T65" fmla="*/ 159 h 344"/>
                <a:gd name="T66" fmla="*/ 153 w 187"/>
                <a:gd name="T67" fmla="*/ 157 h 344"/>
                <a:gd name="T68" fmla="*/ 155 w 187"/>
                <a:gd name="T69" fmla="*/ 154 h 344"/>
                <a:gd name="T70" fmla="*/ 168 w 187"/>
                <a:gd name="T71" fmla="*/ 144 h 344"/>
                <a:gd name="T72" fmla="*/ 179 w 187"/>
                <a:gd name="T73" fmla="*/ 136 h 344"/>
                <a:gd name="T74" fmla="*/ 186 w 187"/>
                <a:gd name="T75" fmla="*/ 119 h 344"/>
                <a:gd name="T76" fmla="*/ 186 w 187"/>
                <a:gd name="T77" fmla="*/ 105 h 344"/>
                <a:gd name="T78" fmla="*/ 173 w 187"/>
                <a:gd name="T79" fmla="*/ 80 h 344"/>
                <a:gd name="T80" fmla="*/ 140 w 187"/>
                <a:gd name="T81" fmla="*/ 80 h 344"/>
                <a:gd name="T82" fmla="*/ 134 w 187"/>
                <a:gd name="T83" fmla="*/ 71 h 344"/>
                <a:gd name="T84" fmla="*/ 135 w 187"/>
                <a:gd name="T85" fmla="*/ 65 h 344"/>
                <a:gd name="T86" fmla="*/ 128 w 187"/>
                <a:gd name="T87" fmla="*/ 39 h 344"/>
                <a:gd name="T88" fmla="*/ 119 w 187"/>
                <a:gd name="T89" fmla="*/ 13 h 344"/>
                <a:gd name="T90" fmla="*/ 103 w 187"/>
                <a:gd name="T91" fmla="*/ 1 h 344"/>
                <a:gd name="T92" fmla="*/ 95 w 187"/>
                <a:gd name="T93" fmla="*/ 23 h 344"/>
                <a:gd name="T94" fmla="*/ 88 w 187"/>
                <a:gd name="T95" fmla="*/ 60 h 344"/>
                <a:gd name="T96" fmla="*/ 85 w 187"/>
                <a:gd name="T97" fmla="*/ 68 h 344"/>
                <a:gd name="T98" fmla="*/ 83 w 187"/>
                <a:gd name="T99" fmla="*/ 83 h 344"/>
                <a:gd name="T100" fmla="*/ 75 w 187"/>
                <a:gd name="T101" fmla="*/ 105 h 344"/>
                <a:gd name="T102" fmla="*/ 67 w 187"/>
                <a:gd name="T103" fmla="*/ 111 h 344"/>
                <a:gd name="T104" fmla="*/ 32 w 187"/>
                <a:gd name="T105" fmla="*/ 134 h 344"/>
                <a:gd name="T106" fmla="*/ 10 w 187"/>
                <a:gd name="T107" fmla="*/ 123 h 344"/>
                <a:gd name="T108" fmla="*/ 2 w 187"/>
                <a:gd name="T109" fmla="*/ 145 h 344"/>
                <a:gd name="T110" fmla="*/ 23 w 187"/>
                <a:gd name="T111" fmla="*/ 181 h 344"/>
                <a:gd name="T112" fmla="*/ 47 w 187"/>
                <a:gd name="T113" fmla="*/ 192 h 344"/>
                <a:gd name="T114" fmla="*/ 57 w 187"/>
                <a:gd name="T115" fmla="*/ 213 h 344"/>
                <a:gd name="T116" fmla="*/ 74 w 187"/>
                <a:gd name="T117" fmla="*/ 240 h 344"/>
                <a:gd name="T118" fmla="*/ 69 w 187"/>
                <a:gd name="T119" fmla="*/ 27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344">
                  <a:moveTo>
                    <a:pt x="92" y="335"/>
                  </a:moveTo>
                  <a:cubicBezTo>
                    <a:pt x="94" y="336"/>
                    <a:pt x="93" y="336"/>
                    <a:pt x="92" y="336"/>
                  </a:cubicBezTo>
                  <a:cubicBezTo>
                    <a:pt x="92" y="335"/>
                    <a:pt x="92" y="335"/>
                    <a:pt x="92" y="335"/>
                  </a:cubicBezTo>
                  <a:close/>
                  <a:moveTo>
                    <a:pt x="66" y="283"/>
                  </a:moveTo>
                  <a:cubicBezTo>
                    <a:pt x="66" y="283"/>
                    <a:pt x="67" y="283"/>
                    <a:pt x="67" y="281"/>
                  </a:cubicBezTo>
                  <a:cubicBezTo>
                    <a:pt x="67" y="282"/>
                    <a:pt x="68" y="284"/>
                    <a:pt x="68" y="285"/>
                  </a:cubicBezTo>
                  <a:cubicBezTo>
                    <a:pt x="66" y="285"/>
                    <a:pt x="67" y="285"/>
                    <a:pt x="66" y="283"/>
                  </a:cubicBezTo>
                  <a:close/>
                  <a:moveTo>
                    <a:pt x="74" y="272"/>
                  </a:moveTo>
                  <a:cubicBezTo>
                    <a:pt x="76" y="273"/>
                    <a:pt x="73" y="273"/>
                    <a:pt x="76" y="273"/>
                  </a:cubicBezTo>
                  <a:cubicBezTo>
                    <a:pt x="77" y="272"/>
                    <a:pt x="77" y="272"/>
                    <a:pt x="77" y="271"/>
                  </a:cubicBezTo>
                  <a:cubicBezTo>
                    <a:pt x="79" y="269"/>
                    <a:pt x="79" y="269"/>
                    <a:pt x="80" y="269"/>
                  </a:cubicBezTo>
                  <a:cubicBezTo>
                    <a:pt x="80" y="270"/>
                    <a:pt x="81" y="269"/>
                    <a:pt x="80" y="274"/>
                  </a:cubicBezTo>
                  <a:cubicBezTo>
                    <a:pt x="80" y="276"/>
                    <a:pt x="79" y="276"/>
                    <a:pt x="81" y="278"/>
                  </a:cubicBezTo>
                  <a:cubicBezTo>
                    <a:pt x="79" y="278"/>
                    <a:pt x="80" y="277"/>
                    <a:pt x="80" y="279"/>
                  </a:cubicBezTo>
                  <a:cubicBezTo>
                    <a:pt x="78" y="277"/>
                    <a:pt x="79" y="279"/>
                    <a:pt x="78" y="277"/>
                  </a:cubicBezTo>
                  <a:cubicBezTo>
                    <a:pt x="77" y="276"/>
                    <a:pt x="78" y="277"/>
                    <a:pt x="77" y="276"/>
                  </a:cubicBezTo>
                  <a:cubicBezTo>
                    <a:pt x="75" y="274"/>
                    <a:pt x="76" y="275"/>
                    <a:pt x="75" y="274"/>
                  </a:cubicBezTo>
                  <a:cubicBezTo>
                    <a:pt x="74" y="272"/>
                    <a:pt x="74" y="272"/>
                    <a:pt x="74" y="272"/>
                  </a:cubicBezTo>
                  <a:close/>
                  <a:moveTo>
                    <a:pt x="142" y="163"/>
                  </a:moveTo>
                  <a:cubicBezTo>
                    <a:pt x="141" y="164"/>
                    <a:pt x="141" y="164"/>
                    <a:pt x="142" y="165"/>
                  </a:cubicBezTo>
                  <a:cubicBezTo>
                    <a:pt x="139" y="165"/>
                    <a:pt x="141" y="165"/>
                    <a:pt x="139" y="166"/>
                  </a:cubicBezTo>
                  <a:cubicBezTo>
                    <a:pt x="138" y="167"/>
                    <a:pt x="137" y="166"/>
                    <a:pt x="137" y="167"/>
                  </a:cubicBezTo>
                  <a:cubicBezTo>
                    <a:pt x="137" y="165"/>
                    <a:pt x="137" y="165"/>
                    <a:pt x="137" y="165"/>
                  </a:cubicBezTo>
                  <a:cubicBezTo>
                    <a:pt x="139" y="165"/>
                    <a:pt x="140" y="165"/>
                    <a:pt x="141" y="162"/>
                  </a:cubicBezTo>
                  <a:cubicBezTo>
                    <a:pt x="142" y="163"/>
                    <a:pt x="142" y="163"/>
                    <a:pt x="142" y="163"/>
                  </a:cubicBezTo>
                  <a:close/>
                  <a:moveTo>
                    <a:pt x="144" y="162"/>
                  </a:moveTo>
                  <a:cubicBezTo>
                    <a:pt x="146" y="162"/>
                    <a:pt x="146" y="162"/>
                    <a:pt x="147" y="163"/>
                  </a:cubicBezTo>
                  <a:cubicBezTo>
                    <a:pt x="147" y="163"/>
                    <a:pt x="146" y="163"/>
                    <a:pt x="146" y="163"/>
                  </a:cubicBezTo>
                  <a:cubicBezTo>
                    <a:pt x="144" y="163"/>
                    <a:pt x="145" y="163"/>
                    <a:pt x="144" y="162"/>
                  </a:cubicBezTo>
                  <a:close/>
                  <a:moveTo>
                    <a:pt x="142" y="163"/>
                  </a:moveTo>
                  <a:cubicBezTo>
                    <a:pt x="143" y="162"/>
                    <a:pt x="143" y="163"/>
                    <a:pt x="142" y="162"/>
                  </a:cubicBezTo>
                  <a:cubicBezTo>
                    <a:pt x="142" y="163"/>
                    <a:pt x="143" y="162"/>
                    <a:pt x="142" y="163"/>
                  </a:cubicBezTo>
                  <a:close/>
                  <a:moveTo>
                    <a:pt x="146" y="159"/>
                  </a:moveTo>
                  <a:cubicBezTo>
                    <a:pt x="146" y="159"/>
                    <a:pt x="147" y="158"/>
                    <a:pt x="147" y="158"/>
                  </a:cubicBezTo>
                  <a:cubicBezTo>
                    <a:pt x="148" y="158"/>
                    <a:pt x="147" y="158"/>
                    <a:pt x="147" y="159"/>
                  </a:cubicBezTo>
                  <a:cubicBezTo>
                    <a:pt x="146" y="159"/>
                    <a:pt x="146" y="159"/>
                    <a:pt x="146" y="159"/>
                  </a:cubicBezTo>
                  <a:close/>
                  <a:moveTo>
                    <a:pt x="76" y="135"/>
                  </a:moveTo>
                  <a:cubicBezTo>
                    <a:pt x="76" y="136"/>
                    <a:pt x="76" y="138"/>
                    <a:pt x="75" y="139"/>
                  </a:cubicBezTo>
                  <a:cubicBezTo>
                    <a:pt x="75" y="140"/>
                    <a:pt x="75" y="142"/>
                    <a:pt x="75" y="144"/>
                  </a:cubicBezTo>
                  <a:cubicBezTo>
                    <a:pt x="75" y="148"/>
                    <a:pt x="75" y="149"/>
                    <a:pt x="75" y="153"/>
                  </a:cubicBezTo>
                  <a:cubicBezTo>
                    <a:pt x="74" y="170"/>
                    <a:pt x="74" y="170"/>
                    <a:pt x="74" y="170"/>
                  </a:cubicBezTo>
                  <a:cubicBezTo>
                    <a:pt x="73" y="172"/>
                    <a:pt x="71" y="172"/>
                    <a:pt x="69" y="173"/>
                  </a:cubicBezTo>
                  <a:cubicBezTo>
                    <a:pt x="69" y="173"/>
                    <a:pt x="69" y="173"/>
                    <a:pt x="69" y="173"/>
                  </a:cubicBezTo>
                  <a:cubicBezTo>
                    <a:pt x="69" y="173"/>
                    <a:pt x="69" y="173"/>
                    <a:pt x="69" y="173"/>
                  </a:cubicBezTo>
                  <a:cubicBezTo>
                    <a:pt x="66" y="177"/>
                    <a:pt x="66" y="177"/>
                    <a:pt x="66" y="177"/>
                  </a:cubicBezTo>
                  <a:cubicBezTo>
                    <a:pt x="66" y="177"/>
                    <a:pt x="66" y="177"/>
                    <a:pt x="65" y="177"/>
                  </a:cubicBezTo>
                  <a:cubicBezTo>
                    <a:pt x="64" y="178"/>
                    <a:pt x="64" y="178"/>
                    <a:pt x="64" y="178"/>
                  </a:cubicBezTo>
                  <a:cubicBezTo>
                    <a:pt x="64" y="173"/>
                    <a:pt x="64" y="176"/>
                    <a:pt x="63" y="174"/>
                  </a:cubicBezTo>
                  <a:cubicBezTo>
                    <a:pt x="63" y="172"/>
                    <a:pt x="63" y="171"/>
                    <a:pt x="63" y="169"/>
                  </a:cubicBezTo>
                  <a:cubicBezTo>
                    <a:pt x="62" y="167"/>
                    <a:pt x="62" y="165"/>
                    <a:pt x="64" y="163"/>
                  </a:cubicBezTo>
                  <a:cubicBezTo>
                    <a:pt x="63" y="159"/>
                    <a:pt x="63" y="163"/>
                    <a:pt x="63" y="159"/>
                  </a:cubicBezTo>
                  <a:cubicBezTo>
                    <a:pt x="64" y="159"/>
                    <a:pt x="64" y="159"/>
                    <a:pt x="64" y="159"/>
                  </a:cubicBezTo>
                  <a:cubicBezTo>
                    <a:pt x="64" y="155"/>
                    <a:pt x="63" y="159"/>
                    <a:pt x="63" y="155"/>
                  </a:cubicBezTo>
                  <a:cubicBezTo>
                    <a:pt x="63" y="153"/>
                    <a:pt x="63" y="150"/>
                    <a:pt x="64" y="148"/>
                  </a:cubicBezTo>
                  <a:cubicBezTo>
                    <a:pt x="65" y="148"/>
                    <a:pt x="65" y="147"/>
                    <a:pt x="65" y="147"/>
                  </a:cubicBezTo>
                  <a:cubicBezTo>
                    <a:pt x="66" y="146"/>
                    <a:pt x="66" y="146"/>
                    <a:pt x="66" y="146"/>
                  </a:cubicBezTo>
                  <a:cubicBezTo>
                    <a:pt x="66" y="146"/>
                    <a:pt x="66" y="146"/>
                    <a:pt x="66" y="146"/>
                  </a:cubicBezTo>
                  <a:cubicBezTo>
                    <a:pt x="66" y="146"/>
                    <a:pt x="65" y="146"/>
                    <a:pt x="65" y="146"/>
                  </a:cubicBezTo>
                  <a:cubicBezTo>
                    <a:pt x="64" y="146"/>
                    <a:pt x="64" y="146"/>
                    <a:pt x="64" y="146"/>
                  </a:cubicBezTo>
                  <a:cubicBezTo>
                    <a:pt x="64" y="145"/>
                    <a:pt x="64" y="146"/>
                    <a:pt x="65" y="145"/>
                  </a:cubicBezTo>
                  <a:cubicBezTo>
                    <a:pt x="66" y="142"/>
                    <a:pt x="66" y="145"/>
                    <a:pt x="66" y="141"/>
                  </a:cubicBezTo>
                  <a:cubicBezTo>
                    <a:pt x="67" y="141"/>
                    <a:pt x="67" y="141"/>
                    <a:pt x="68" y="140"/>
                  </a:cubicBezTo>
                  <a:cubicBezTo>
                    <a:pt x="69" y="139"/>
                    <a:pt x="69" y="139"/>
                    <a:pt x="69" y="139"/>
                  </a:cubicBezTo>
                  <a:cubicBezTo>
                    <a:pt x="69" y="139"/>
                    <a:pt x="69" y="139"/>
                    <a:pt x="69" y="139"/>
                  </a:cubicBezTo>
                  <a:cubicBezTo>
                    <a:pt x="70" y="138"/>
                    <a:pt x="70" y="138"/>
                    <a:pt x="70" y="138"/>
                  </a:cubicBezTo>
                  <a:cubicBezTo>
                    <a:pt x="74" y="134"/>
                    <a:pt x="71" y="136"/>
                    <a:pt x="72" y="134"/>
                  </a:cubicBezTo>
                  <a:cubicBezTo>
                    <a:pt x="76" y="130"/>
                    <a:pt x="76" y="130"/>
                    <a:pt x="76" y="130"/>
                  </a:cubicBezTo>
                  <a:cubicBezTo>
                    <a:pt x="76" y="133"/>
                    <a:pt x="76" y="131"/>
                    <a:pt x="76" y="133"/>
                  </a:cubicBezTo>
                  <a:cubicBezTo>
                    <a:pt x="76" y="134"/>
                    <a:pt x="76" y="134"/>
                    <a:pt x="76" y="135"/>
                  </a:cubicBezTo>
                  <a:close/>
                  <a:moveTo>
                    <a:pt x="118" y="121"/>
                  </a:moveTo>
                  <a:cubicBezTo>
                    <a:pt x="117" y="134"/>
                    <a:pt x="117" y="134"/>
                    <a:pt x="117" y="134"/>
                  </a:cubicBezTo>
                  <a:cubicBezTo>
                    <a:pt x="117" y="136"/>
                    <a:pt x="117" y="137"/>
                    <a:pt x="116" y="140"/>
                  </a:cubicBezTo>
                  <a:cubicBezTo>
                    <a:pt x="114" y="143"/>
                    <a:pt x="114" y="143"/>
                    <a:pt x="114" y="143"/>
                  </a:cubicBezTo>
                  <a:cubicBezTo>
                    <a:pt x="113" y="144"/>
                    <a:pt x="114" y="144"/>
                    <a:pt x="113" y="144"/>
                  </a:cubicBezTo>
                  <a:cubicBezTo>
                    <a:pt x="113" y="137"/>
                    <a:pt x="114" y="143"/>
                    <a:pt x="114" y="137"/>
                  </a:cubicBezTo>
                  <a:cubicBezTo>
                    <a:pt x="115" y="136"/>
                    <a:pt x="115" y="138"/>
                    <a:pt x="115" y="133"/>
                  </a:cubicBezTo>
                  <a:cubicBezTo>
                    <a:pt x="116" y="133"/>
                    <a:pt x="115" y="133"/>
                    <a:pt x="115" y="133"/>
                  </a:cubicBezTo>
                  <a:cubicBezTo>
                    <a:pt x="115" y="132"/>
                    <a:pt x="115" y="132"/>
                    <a:pt x="115" y="132"/>
                  </a:cubicBezTo>
                  <a:cubicBezTo>
                    <a:pt x="116" y="132"/>
                    <a:pt x="116" y="132"/>
                    <a:pt x="116" y="132"/>
                  </a:cubicBezTo>
                  <a:cubicBezTo>
                    <a:pt x="116" y="129"/>
                    <a:pt x="116" y="127"/>
                    <a:pt x="117" y="126"/>
                  </a:cubicBezTo>
                  <a:cubicBezTo>
                    <a:pt x="117" y="124"/>
                    <a:pt x="117" y="121"/>
                    <a:pt x="118" y="121"/>
                  </a:cubicBezTo>
                  <a:close/>
                  <a:moveTo>
                    <a:pt x="139" y="107"/>
                  </a:moveTo>
                  <a:cubicBezTo>
                    <a:pt x="140" y="106"/>
                    <a:pt x="140" y="106"/>
                    <a:pt x="141" y="105"/>
                  </a:cubicBezTo>
                  <a:cubicBezTo>
                    <a:pt x="143" y="107"/>
                    <a:pt x="145" y="105"/>
                    <a:pt x="148" y="106"/>
                  </a:cubicBezTo>
                  <a:cubicBezTo>
                    <a:pt x="148" y="109"/>
                    <a:pt x="148" y="109"/>
                    <a:pt x="148" y="111"/>
                  </a:cubicBezTo>
                  <a:cubicBezTo>
                    <a:pt x="148" y="111"/>
                    <a:pt x="148" y="111"/>
                    <a:pt x="148" y="111"/>
                  </a:cubicBezTo>
                  <a:cubicBezTo>
                    <a:pt x="148" y="111"/>
                    <a:pt x="148" y="111"/>
                    <a:pt x="147" y="111"/>
                  </a:cubicBezTo>
                  <a:cubicBezTo>
                    <a:pt x="147" y="113"/>
                    <a:pt x="148" y="112"/>
                    <a:pt x="146" y="114"/>
                  </a:cubicBezTo>
                  <a:cubicBezTo>
                    <a:pt x="142" y="120"/>
                    <a:pt x="142" y="120"/>
                    <a:pt x="142" y="120"/>
                  </a:cubicBezTo>
                  <a:cubicBezTo>
                    <a:pt x="141" y="119"/>
                    <a:pt x="141" y="119"/>
                    <a:pt x="140" y="118"/>
                  </a:cubicBezTo>
                  <a:cubicBezTo>
                    <a:pt x="140" y="116"/>
                    <a:pt x="139" y="115"/>
                    <a:pt x="139" y="113"/>
                  </a:cubicBezTo>
                  <a:cubicBezTo>
                    <a:pt x="139" y="111"/>
                    <a:pt x="139" y="113"/>
                    <a:pt x="139" y="110"/>
                  </a:cubicBezTo>
                  <a:cubicBezTo>
                    <a:pt x="139" y="108"/>
                    <a:pt x="139" y="111"/>
                    <a:pt x="139" y="109"/>
                  </a:cubicBezTo>
                  <a:cubicBezTo>
                    <a:pt x="139" y="108"/>
                    <a:pt x="139" y="108"/>
                    <a:pt x="139" y="107"/>
                  </a:cubicBezTo>
                  <a:close/>
                  <a:moveTo>
                    <a:pt x="136" y="111"/>
                  </a:moveTo>
                  <a:cubicBezTo>
                    <a:pt x="137" y="111"/>
                    <a:pt x="137" y="111"/>
                    <a:pt x="137" y="111"/>
                  </a:cubicBezTo>
                  <a:cubicBezTo>
                    <a:pt x="139" y="109"/>
                    <a:pt x="137" y="112"/>
                    <a:pt x="137" y="110"/>
                  </a:cubicBezTo>
                  <a:cubicBezTo>
                    <a:pt x="138" y="108"/>
                    <a:pt x="138" y="109"/>
                    <a:pt x="137" y="108"/>
                  </a:cubicBezTo>
                  <a:cubicBezTo>
                    <a:pt x="137" y="108"/>
                    <a:pt x="136" y="109"/>
                    <a:pt x="135" y="110"/>
                  </a:cubicBezTo>
                  <a:cubicBezTo>
                    <a:pt x="136" y="110"/>
                    <a:pt x="135" y="110"/>
                    <a:pt x="136" y="110"/>
                  </a:cubicBezTo>
                  <a:cubicBezTo>
                    <a:pt x="136" y="114"/>
                    <a:pt x="136" y="113"/>
                    <a:pt x="137" y="115"/>
                  </a:cubicBezTo>
                  <a:cubicBezTo>
                    <a:pt x="137" y="117"/>
                    <a:pt x="136" y="115"/>
                    <a:pt x="138" y="117"/>
                  </a:cubicBezTo>
                  <a:cubicBezTo>
                    <a:pt x="138" y="112"/>
                    <a:pt x="138" y="112"/>
                    <a:pt x="138" y="112"/>
                  </a:cubicBezTo>
                  <a:cubicBezTo>
                    <a:pt x="137" y="111"/>
                    <a:pt x="138" y="111"/>
                    <a:pt x="136" y="111"/>
                  </a:cubicBezTo>
                  <a:close/>
                  <a:moveTo>
                    <a:pt x="130" y="81"/>
                  </a:moveTo>
                  <a:cubicBezTo>
                    <a:pt x="130" y="81"/>
                    <a:pt x="131" y="80"/>
                    <a:pt x="130" y="81"/>
                  </a:cubicBezTo>
                  <a:cubicBezTo>
                    <a:pt x="130" y="82"/>
                    <a:pt x="130" y="82"/>
                    <a:pt x="130" y="81"/>
                  </a:cubicBezTo>
                  <a:close/>
                  <a:moveTo>
                    <a:pt x="132" y="80"/>
                  </a:moveTo>
                  <a:cubicBezTo>
                    <a:pt x="132" y="80"/>
                    <a:pt x="133" y="80"/>
                    <a:pt x="132" y="80"/>
                  </a:cubicBezTo>
                  <a:cubicBezTo>
                    <a:pt x="132" y="81"/>
                    <a:pt x="131" y="80"/>
                    <a:pt x="132" y="80"/>
                  </a:cubicBezTo>
                  <a:close/>
                  <a:moveTo>
                    <a:pt x="66" y="283"/>
                  </a:moveTo>
                  <a:cubicBezTo>
                    <a:pt x="65" y="285"/>
                    <a:pt x="65" y="289"/>
                    <a:pt x="67" y="291"/>
                  </a:cubicBezTo>
                  <a:cubicBezTo>
                    <a:pt x="67" y="292"/>
                    <a:pt x="67" y="292"/>
                    <a:pt x="67" y="293"/>
                  </a:cubicBezTo>
                  <a:cubicBezTo>
                    <a:pt x="67" y="293"/>
                    <a:pt x="67" y="293"/>
                    <a:pt x="67" y="293"/>
                  </a:cubicBezTo>
                  <a:cubicBezTo>
                    <a:pt x="67" y="294"/>
                    <a:pt x="67" y="294"/>
                    <a:pt x="67" y="294"/>
                  </a:cubicBezTo>
                  <a:cubicBezTo>
                    <a:pt x="67" y="295"/>
                    <a:pt x="66" y="296"/>
                    <a:pt x="66" y="297"/>
                  </a:cubicBezTo>
                  <a:cubicBezTo>
                    <a:pt x="67" y="299"/>
                    <a:pt x="67" y="298"/>
                    <a:pt x="67" y="299"/>
                  </a:cubicBezTo>
                  <a:cubicBezTo>
                    <a:pt x="68" y="301"/>
                    <a:pt x="67" y="302"/>
                    <a:pt x="68" y="304"/>
                  </a:cubicBezTo>
                  <a:cubicBezTo>
                    <a:pt x="68" y="304"/>
                    <a:pt x="68" y="304"/>
                    <a:pt x="68" y="304"/>
                  </a:cubicBezTo>
                  <a:cubicBezTo>
                    <a:pt x="69" y="308"/>
                    <a:pt x="69" y="308"/>
                    <a:pt x="69" y="308"/>
                  </a:cubicBezTo>
                  <a:cubicBezTo>
                    <a:pt x="71" y="310"/>
                    <a:pt x="71" y="311"/>
                    <a:pt x="71" y="314"/>
                  </a:cubicBezTo>
                  <a:cubicBezTo>
                    <a:pt x="72" y="316"/>
                    <a:pt x="71" y="312"/>
                    <a:pt x="72" y="315"/>
                  </a:cubicBezTo>
                  <a:cubicBezTo>
                    <a:pt x="73" y="319"/>
                    <a:pt x="71" y="315"/>
                    <a:pt x="74" y="321"/>
                  </a:cubicBezTo>
                  <a:cubicBezTo>
                    <a:pt x="75" y="323"/>
                    <a:pt x="75" y="325"/>
                    <a:pt x="78" y="325"/>
                  </a:cubicBezTo>
                  <a:cubicBezTo>
                    <a:pt x="78" y="325"/>
                    <a:pt x="78" y="325"/>
                    <a:pt x="78" y="325"/>
                  </a:cubicBezTo>
                  <a:cubicBezTo>
                    <a:pt x="77" y="325"/>
                    <a:pt x="77" y="325"/>
                    <a:pt x="77" y="325"/>
                  </a:cubicBezTo>
                  <a:cubicBezTo>
                    <a:pt x="79" y="324"/>
                    <a:pt x="79" y="324"/>
                    <a:pt x="79" y="327"/>
                  </a:cubicBezTo>
                  <a:cubicBezTo>
                    <a:pt x="79" y="331"/>
                    <a:pt x="79" y="331"/>
                    <a:pt x="79" y="331"/>
                  </a:cubicBezTo>
                  <a:cubicBezTo>
                    <a:pt x="79" y="332"/>
                    <a:pt x="80" y="331"/>
                    <a:pt x="79" y="332"/>
                  </a:cubicBezTo>
                  <a:cubicBezTo>
                    <a:pt x="81" y="332"/>
                    <a:pt x="81" y="332"/>
                    <a:pt x="82" y="331"/>
                  </a:cubicBezTo>
                  <a:cubicBezTo>
                    <a:pt x="82" y="331"/>
                    <a:pt x="82" y="331"/>
                    <a:pt x="82" y="331"/>
                  </a:cubicBezTo>
                  <a:cubicBezTo>
                    <a:pt x="82" y="332"/>
                    <a:pt x="83" y="332"/>
                    <a:pt x="83" y="334"/>
                  </a:cubicBezTo>
                  <a:cubicBezTo>
                    <a:pt x="84" y="335"/>
                    <a:pt x="84" y="337"/>
                    <a:pt x="84" y="338"/>
                  </a:cubicBezTo>
                  <a:cubicBezTo>
                    <a:pt x="85" y="339"/>
                    <a:pt x="86" y="339"/>
                    <a:pt x="87" y="339"/>
                  </a:cubicBezTo>
                  <a:cubicBezTo>
                    <a:pt x="87" y="341"/>
                    <a:pt x="87" y="341"/>
                    <a:pt x="87" y="341"/>
                  </a:cubicBezTo>
                  <a:cubicBezTo>
                    <a:pt x="88" y="342"/>
                    <a:pt x="87" y="341"/>
                    <a:pt x="87" y="342"/>
                  </a:cubicBezTo>
                  <a:cubicBezTo>
                    <a:pt x="87" y="342"/>
                    <a:pt x="87" y="343"/>
                    <a:pt x="87" y="343"/>
                  </a:cubicBezTo>
                  <a:cubicBezTo>
                    <a:pt x="88" y="344"/>
                    <a:pt x="88" y="344"/>
                    <a:pt x="88" y="344"/>
                  </a:cubicBezTo>
                  <a:cubicBezTo>
                    <a:pt x="89" y="344"/>
                    <a:pt x="89" y="344"/>
                    <a:pt x="89" y="344"/>
                  </a:cubicBezTo>
                  <a:cubicBezTo>
                    <a:pt x="89" y="343"/>
                    <a:pt x="89" y="343"/>
                    <a:pt x="89" y="343"/>
                  </a:cubicBezTo>
                  <a:cubicBezTo>
                    <a:pt x="90" y="342"/>
                    <a:pt x="90" y="342"/>
                    <a:pt x="90" y="342"/>
                  </a:cubicBezTo>
                  <a:cubicBezTo>
                    <a:pt x="91" y="342"/>
                    <a:pt x="91" y="342"/>
                    <a:pt x="91" y="342"/>
                  </a:cubicBezTo>
                  <a:cubicBezTo>
                    <a:pt x="92" y="342"/>
                    <a:pt x="91" y="342"/>
                    <a:pt x="93" y="342"/>
                  </a:cubicBezTo>
                  <a:cubicBezTo>
                    <a:pt x="93" y="341"/>
                    <a:pt x="94" y="341"/>
                    <a:pt x="94" y="341"/>
                  </a:cubicBezTo>
                  <a:cubicBezTo>
                    <a:pt x="99" y="340"/>
                    <a:pt x="99" y="340"/>
                    <a:pt x="99" y="340"/>
                  </a:cubicBezTo>
                  <a:cubicBezTo>
                    <a:pt x="99" y="338"/>
                    <a:pt x="99" y="338"/>
                    <a:pt x="99" y="338"/>
                  </a:cubicBezTo>
                  <a:cubicBezTo>
                    <a:pt x="101" y="338"/>
                    <a:pt x="100" y="338"/>
                    <a:pt x="101" y="338"/>
                  </a:cubicBezTo>
                  <a:cubicBezTo>
                    <a:pt x="104" y="337"/>
                    <a:pt x="104" y="337"/>
                    <a:pt x="104" y="337"/>
                  </a:cubicBezTo>
                  <a:cubicBezTo>
                    <a:pt x="105" y="336"/>
                    <a:pt x="106" y="336"/>
                    <a:pt x="107" y="336"/>
                  </a:cubicBezTo>
                  <a:cubicBezTo>
                    <a:pt x="107" y="334"/>
                    <a:pt x="107" y="334"/>
                    <a:pt x="107" y="334"/>
                  </a:cubicBezTo>
                  <a:cubicBezTo>
                    <a:pt x="108" y="334"/>
                    <a:pt x="108" y="334"/>
                    <a:pt x="108" y="334"/>
                  </a:cubicBezTo>
                  <a:cubicBezTo>
                    <a:pt x="108" y="334"/>
                    <a:pt x="108" y="333"/>
                    <a:pt x="108" y="333"/>
                  </a:cubicBezTo>
                  <a:cubicBezTo>
                    <a:pt x="109" y="333"/>
                    <a:pt x="109" y="332"/>
                    <a:pt x="109" y="330"/>
                  </a:cubicBezTo>
                  <a:cubicBezTo>
                    <a:pt x="109" y="330"/>
                    <a:pt x="108" y="330"/>
                    <a:pt x="108" y="330"/>
                  </a:cubicBezTo>
                  <a:cubicBezTo>
                    <a:pt x="108" y="330"/>
                    <a:pt x="108" y="330"/>
                    <a:pt x="108" y="330"/>
                  </a:cubicBezTo>
                  <a:cubicBezTo>
                    <a:pt x="108" y="327"/>
                    <a:pt x="107" y="326"/>
                    <a:pt x="107" y="324"/>
                  </a:cubicBezTo>
                  <a:cubicBezTo>
                    <a:pt x="107" y="322"/>
                    <a:pt x="108" y="321"/>
                    <a:pt x="108" y="319"/>
                  </a:cubicBezTo>
                  <a:cubicBezTo>
                    <a:pt x="107" y="314"/>
                    <a:pt x="107" y="316"/>
                    <a:pt x="108" y="314"/>
                  </a:cubicBezTo>
                  <a:cubicBezTo>
                    <a:pt x="108" y="311"/>
                    <a:pt x="107" y="310"/>
                    <a:pt x="106" y="309"/>
                  </a:cubicBezTo>
                  <a:cubicBezTo>
                    <a:pt x="106" y="307"/>
                    <a:pt x="106" y="298"/>
                    <a:pt x="106" y="296"/>
                  </a:cubicBezTo>
                  <a:cubicBezTo>
                    <a:pt x="106" y="291"/>
                    <a:pt x="106" y="294"/>
                    <a:pt x="107" y="291"/>
                  </a:cubicBezTo>
                  <a:cubicBezTo>
                    <a:pt x="107" y="289"/>
                    <a:pt x="107" y="288"/>
                    <a:pt x="108" y="287"/>
                  </a:cubicBezTo>
                  <a:cubicBezTo>
                    <a:pt x="108" y="284"/>
                    <a:pt x="108" y="282"/>
                    <a:pt x="108" y="280"/>
                  </a:cubicBezTo>
                  <a:cubicBezTo>
                    <a:pt x="107" y="274"/>
                    <a:pt x="107" y="274"/>
                    <a:pt x="107" y="274"/>
                  </a:cubicBezTo>
                  <a:cubicBezTo>
                    <a:pt x="108" y="273"/>
                    <a:pt x="107" y="271"/>
                    <a:pt x="107" y="269"/>
                  </a:cubicBezTo>
                  <a:cubicBezTo>
                    <a:pt x="107" y="260"/>
                    <a:pt x="107" y="251"/>
                    <a:pt x="107" y="242"/>
                  </a:cubicBezTo>
                  <a:cubicBezTo>
                    <a:pt x="107" y="240"/>
                    <a:pt x="107" y="241"/>
                    <a:pt x="106" y="240"/>
                  </a:cubicBezTo>
                  <a:cubicBezTo>
                    <a:pt x="106" y="236"/>
                    <a:pt x="106" y="236"/>
                    <a:pt x="106" y="236"/>
                  </a:cubicBezTo>
                  <a:cubicBezTo>
                    <a:pt x="106" y="235"/>
                    <a:pt x="106" y="236"/>
                    <a:pt x="107" y="236"/>
                  </a:cubicBezTo>
                  <a:cubicBezTo>
                    <a:pt x="106" y="232"/>
                    <a:pt x="107" y="233"/>
                    <a:pt x="106" y="230"/>
                  </a:cubicBezTo>
                  <a:cubicBezTo>
                    <a:pt x="106" y="229"/>
                    <a:pt x="106" y="226"/>
                    <a:pt x="106" y="224"/>
                  </a:cubicBezTo>
                  <a:cubicBezTo>
                    <a:pt x="104" y="223"/>
                    <a:pt x="106" y="225"/>
                    <a:pt x="104" y="223"/>
                  </a:cubicBezTo>
                  <a:cubicBezTo>
                    <a:pt x="106" y="222"/>
                    <a:pt x="106" y="222"/>
                    <a:pt x="106" y="222"/>
                  </a:cubicBezTo>
                  <a:cubicBezTo>
                    <a:pt x="106" y="219"/>
                    <a:pt x="106" y="217"/>
                    <a:pt x="106" y="215"/>
                  </a:cubicBezTo>
                  <a:cubicBezTo>
                    <a:pt x="107" y="212"/>
                    <a:pt x="107" y="211"/>
                    <a:pt x="108" y="209"/>
                  </a:cubicBezTo>
                  <a:cubicBezTo>
                    <a:pt x="109" y="210"/>
                    <a:pt x="109" y="210"/>
                    <a:pt x="109" y="210"/>
                  </a:cubicBezTo>
                  <a:cubicBezTo>
                    <a:pt x="111" y="210"/>
                    <a:pt x="112" y="209"/>
                    <a:pt x="114" y="208"/>
                  </a:cubicBezTo>
                  <a:cubicBezTo>
                    <a:pt x="116" y="207"/>
                    <a:pt x="114" y="208"/>
                    <a:pt x="115" y="207"/>
                  </a:cubicBezTo>
                  <a:cubicBezTo>
                    <a:pt x="117" y="205"/>
                    <a:pt x="117" y="205"/>
                    <a:pt x="117" y="205"/>
                  </a:cubicBezTo>
                  <a:cubicBezTo>
                    <a:pt x="117" y="205"/>
                    <a:pt x="118" y="205"/>
                    <a:pt x="118" y="204"/>
                  </a:cubicBezTo>
                  <a:cubicBezTo>
                    <a:pt x="121" y="201"/>
                    <a:pt x="125" y="197"/>
                    <a:pt x="126" y="193"/>
                  </a:cubicBezTo>
                  <a:cubicBezTo>
                    <a:pt x="126" y="191"/>
                    <a:pt x="128" y="188"/>
                    <a:pt x="128" y="187"/>
                  </a:cubicBezTo>
                  <a:cubicBezTo>
                    <a:pt x="129" y="186"/>
                    <a:pt x="128" y="186"/>
                    <a:pt x="129" y="186"/>
                  </a:cubicBezTo>
                  <a:cubicBezTo>
                    <a:pt x="129" y="183"/>
                    <a:pt x="129" y="183"/>
                    <a:pt x="129" y="183"/>
                  </a:cubicBezTo>
                  <a:cubicBezTo>
                    <a:pt x="131" y="182"/>
                    <a:pt x="131" y="182"/>
                    <a:pt x="131" y="182"/>
                  </a:cubicBezTo>
                  <a:cubicBezTo>
                    <a:pt x="130" y="181"/>
                    <a:pt x="130" y="181"/>
                    <a:pt x="130" y="181"/>
                  </a:cubicBezTo>
                  <a:cubicBezTo>
                    <a:pt x="132" y="180"/>
                    <a:pt x="131" y="179"/>
                    <a:pt x="132" y="177"/>
                  </a:cubicBezTo>
                  <a:cubicBezTo>
                    <a:pt x="133" y="176"/>
                    <a:pt x="133" y="176"/>
                    <a:pt x="135" y="176"/>
                  </a:cubicBezTo>
                  <a:cubicBezTo>
                    <a:pt x="134" y="175"/>
                    <a:pt x="134" y="175"/>
                    <a:pt x="134" y="175"/>
                  </a:cubicBezTo>
                  <a:cubicBezTo>
                    <a:pt x="137" y="175"/>
                    <a:pt x="136" y="175"/>
                    <a:pt x="136" y="174"/>
                  </a:cubicBezTo>
                  <a:cubicBezTo>
                    <a:pt x="136" y="170"/>
                    <a:pt x="136" y="170"/>
                    <a:pt x="136" y="170"/>
                  </a:cubicBezTo>
                  <a:cubicBezTo>
                    <a:pt x="138" y="170"/>
                    <a:pt x="139" y="170"/>
                    <a:pt x="141" y="170"/>
                  </a:cubicBezTo>
                  <a:cubicBezTo>
                    <a:pt x="143" y="170"/>
                    <a:pt x="144" y="169"/>
                    <a:pt x="147" y="167"/>
                  </a:cubicBezTo>
                  <a:cubicBezTo>
                    <a:pt x="153" y="162"/>
                    <a:pt x="153" y="162"/>
                    <a:pt x="153" y="162"/>
                  </a:cubicBezTo>
                  <a:cubicBezTo>
                    <a:pt x="154" y="161"/>
                    <a:pt x="157" y="159"/>
                    <a:pt x="158" y="158"/>
                  </a:cubicBezTo>
                  <a:cubicBezTo>
                    <a:pt x="157" y="157"/>
                    <a:pt x="157" y="157"/>
                    <a:pt x="157" y="157"/>
                  </a:cubicBezTo>
                  <a:cubicBezTo>
                    <a:pt x="156" y="157"/>
                    <a:pt x="157" y="157"/>
                    <a:pt x="155" y="158"/>
                  </a:cubicBezTo>
                  <a:cubicBezTo>
                    <a:pt x="155" y="158"/>
                    <a:pt x="155" y="159"/>
                    <a:pt x="154" y="159"/>
                  </a:cubicBezTo>
                  <a:cubicBezTo>
                    <a:pt x="154" y="159"/>
                    <a:pt x="152" y="161"/>
                    <a:pt x="151" y="161"/>
                  </a:cubicBezTo>
                  <a:cubicBezTo>
                    <a:pt x="148" y="162"/>
                    <a:pt x="148" y="162"/>
                    <a:pt x="148" y="162"/>
                  </a:cubicBezTo>
                  <a:cubicBezTo>
                    <a:pt x="148" y="161"/>
                    <a:pt x="148" y="160"/>
                    <a:pt x="149" y="159"/>
                  </a:cubicBezTo>
                  <a:cubicBezTo>
                    <a:pt x="150" y="161"/>
                    <a:pt x="150" y="160"/>
                    <a:pt x="152" y="158"/>
                  </a:cubicBezTo>
                  <a:cubicBezTo>
                    <a:pt x="153" y="158"/>
                    <a:pt x="153" y="158"/>
                    <a:pt x="153" y="158"/>
                  </a:cubicBezTo>
                  <a:cubicBezTo>
                    <a:pt x="153" y="157"/>
                    <a:pt x="153" y="157"/>
                    <a:pt x="153" y="157"/>
                  </a:cubicBezTo>
                  <a:cubicBezTo>
                    <a:pt x="153" y="157"/>
                    <a:pt x="153" y="157"/>
                    <a:pt x="154" y="157"/>
                  </a:cubicBezTo>
                  <a:cubicBezTo>
                    <a:pt x="154" y="157"/>
                    <a:pt x="154" y="157"/>
                    <a:pt x="154" y="157"/>
                  </a:cubicBezTo>
                  <a:cubicBezTo>
                    <a:pt x="153" y="156"/>
                    <a:pt x="153" y="156"/>
                    <a:pt x="153" y="156"/>
                  </a:cubicBezTo>
                  <a:cubicBezTo>
                    <a:pt x="153" y="155"/>
                    <a:pt x="153" y="156"/>
                    <a:pt x="154" y="154"/>
                  </a:cubicBezTo>
                  <a:cubicBezTo>
                    <a:pt x="156" y="156"/>
                    <a:pt x="153" y="156"/>
                    <a:pt x="156" y="156"/>
                  </a:cubicBezTo>
                  <a:cubicBezTo>
                    <a:pt x="156" y="155"/>
                    <a:pt x="156" y="155"/>
                    <a:pt x="155" y="154"/>
                  </a:cubicBezTo>
                  <a:cubicBezTo>
                    <a:pt x="156" y="154"/>
                    <a:pt x="155" y="154"/>
                    <a:pt x="156" y="154"/>
                  </a:cubicBezTo>
                  <a:cubicBezTo>
                    <a:pt x="156" y="151"/>
                    <a:pt x="157" y="151"/>
                    <a:pt x="160" y="151"/>
                  </a:cubicBezTo>
                  <a:cubicBezTo>
                    <a:pt x="162" y="150"/>
                    <a:pt x="162" y="150"/>
                    <a:pt x="162" y="150"/>
                  </a:cubicBezTo>
                  <a:cubicBezTo>
                    <a:pt x="162" y="147"/>
                    <a:pt x="160" y="147"/>
                    <a:pt x="159" y="146"/>
                  </a:cubicBezTo>
                  <a:cubicBezTo>
                    <a:pt x="159" y="145"/>
                    <a:pt x="159" y="144"/>
                    <a:pt x="161" y="145"/>
                  </a:cubicBezTo>
                  <a:cubicBezTo>
                    <a:pt x="164" y="145"/>
                    <a:pt x="164" y="144"/>
                    <a:pt x="168" y="144"/>
                  </a:cubicBezTo>
                  <a:cubicBezTo>
                    <a:pt x="169" y="143"/>
                    <a:pt x="168" y="143"/>
                    <a:pt x="169" y="144"/>
                  </a:cubicBezTo>
                  <a:cubicBezTo>
                    <a:pt x="170" y="142"/>
                    <a:pt x="172" y="142"/>
                    <a:pt x="174" y="141"/>
                  </a:cubicBezTo>
                  <a:cubicBezTo>
                    <a:pt x="174" y="141"/>
                    <a:pt x="174" y="141"/>
                    <a:pt x="174" y="141"/>
                  </a:cubicBezTo>
                  <a:cubicBezTo>
                    <a:pt x="177" y="138"/>
                    <a:pt x="177" y="138"/>
                    <a:pt x="177" y="138"/>
                  </a:cubicBezTo>
                  <a:cubicBezTo>
                    <a:pt x="178" y="137"/>
                    <a:pt x="177" y="138"/>
                    <a:pt x="178" y="137"/>
                  </a:cubicBezTo>
                  <a:cubicBezTo>
                    <a:pt x="179" y="137"/>
                    <a:pt x="178" y="137"/>
                    <a:pt x="179" y="136"/>
                  </a:cubicBezTo>
                  <a:cubicBezTo>
                    <a:pt x="182" y="130"/>
                    <a:pt x="182" y="130"/>
                    <a:pt x="182" y="130"/>
                  </a:cubicBezTo>
                  <a:cubicBezTo>
                    <a:pt x="183" y="128"/>
                    <a:pt x="182" y="130"/>
                    <a:pt x="183" y="129"/>
                  </a:cubicBezTo>
                  <a:cubicBezTo>
                    <a:pt x="186" y="125"/>
                    <a:pt x="186" y="125"/>
                    <a:pt x="186" y="125"/>
                  </a:cubicBezTo>
                  <a:cubicBezTo>
                    <a:pt x="186" y="121"/>
                    <a:pt x="186" y="121"/>
                    <a:pt x="186" y="121"/>
                  </a:cubicBezTo>
                  <a:cubicBezTo>
                    <a:pt x="187" y="121"/>
                    <a:pt x="187" y="121"/>
                    <a:pt x="187" y="121"/>
                  </a:cubicBezTo>
                  <a:cubicBezTo>
                    <a:pt x="186" y="119"/>
                    <a:pt x="186" y="119"/>
                    <a:pt x="186" y="119"/>
                  </a:cubicBezTo>
                  <a:cubicBezTo>
                    <a:pt x="186" y="118"/>
                    <a:pt x="186" y="119"/>
                    <a:pt x="186" y="118"/>
                  </a:cubicBezTo>
                  <a:cubicBezTo>
                    <a:pt x="187" y="115"/>
                    <a:pt x="185" y="115"/>
                    <a:pt x="187" y="115"/>
                  </a:cubicBezTo>
                  <a:cubicBezTo>
                    <a:pt x="187" y="114"/>
                    <a:pt x="187" y="113"/>
                    <a:pt x="187" y="112"/>
                  </a:cubicBezTo>
                  <a:cubicBezTo>
                    <a:pt x="187" y="109"/>
                    <a:pt x="187" y="113"/>
                    <a:pt x="187" y="111"/>
                  </a:cubicBezTo>
                  <a:cubicBezTo>
                    <a:pt x="186" y="108"/>
                    <a:pt x="186" y="108"/>
                    <a:pt x="186" y="108"/>
                  </a:cubicBezTo>
                  <a:cubicBezTo>
                    <a:pt x="186" y="107"/>
                    <a:pt x="186" y="106"/>
                    <a:pt x="186" y="105"/>
                  </a:cubicBezTo>
                  <a:cubicBezTo>
                    <a:pt x="186" y="100"/>
                    <a:pt x="185" y="99"/>
                    <a:pt x="184" y="96"/>
                  </a:cubicBezTo>
                  <a:cubicBezTo>
                    <a:pt x="183" y="96"/>
                    <a:pt x="183" y="96"/>
                    <a:pt x="183" y="96"/>
                  </a:cubicBezTo>
                  <a:cubicBezTo>
                    <a:pt x="183" y="91"/>
                    <a:pt x="180" y="88"/>
                    <a:pt x="178" y="85"/>
                  </a:cubicBezTo>
                  <a:cubicBezTo>
                    <a:pt x="177" y="83"/>
                    <a:pt x="176" y="82"/>
                    <a:pt x="174" y="82"/>
                  </a:cubicBezTo>
                  <a:cubicBezTo>
                    <a:pt x="172" y="81"/>
                    <a:pt x="176" y="83"/>
                    <a:pt x="173" y="81"/>
                  </a:cubicBezTo>
                  <a:cubicBezTo>
                    <a:pt x="173" y="81"/>
                    <a:pt x="173" y="80"/>
                    <a:pt x="173" y="80"/>
                  </a:cubicBezTo>
                  <a:cubicBezTo>
                    <a:pt x="171" y="78"/>
                    <a:pt x="168" y="78"/>
                    <a:pt x="165" y="77"/>
                  </a:cubicBezTo>
                  <a:cubicBezTo>
                    <a:pt x="161" y="76"/>
                    <a:pt x="155" y="77"/>
                    <a:pt x="151" y="78"/>
                  </a:cubicBezTo>
                  <a:cubicBezTo>
                    <a:pt x="151" y="78"/>
                    <a:pt x="149" y="78"/>
                    <a:pt x="148" y="78"/>
                  </a:cubicBezTo>
                  <a:cubicBezTo>
                    <a:pt x="146" y="80"/>
                    <a:pt x="148" y="77"/>
                    <a:pt x="146" y="79"/>
                  </a:cubicBezTo>
                  <a:cubicBezTo>
                    <a:pt x="145" y="79"/>
                    <a:pt x="144" y="79"/>
                    <a:pt x="142" y="79"/>
                  </a:cubicBezTo>
                  <a:cubicBezTo>
                    <a:pt x="141" y="79"/>
                    <a:pt x="141" y="80"/>
                    <a:pt x="140" y="80"/>
                  </a:cubicBezTo>
                  <a:cubicBezTo>
                    <a:pt x="136" y="80"/>
                    <a:pt x="134" y="78"/>
                    <a:pt x="138" y="77"/>
                  </a:cubicBezTo>
                  <a:cubicBezTo>
                    <a:pt x="137" y="77"/>
                    <a:pt x="137" y="77"/>
                    <a:pt x="136" y="76"/>
                  </a:cubicBezTo>
                  <a:cubicBezTo>
                    <a:pt x="136" y="75"/>
                    <a:pt x="136" y="75"/>
                    <a:pt x="135" y="75"/>
                  </a:cubicBezTo>
                  <a:cubicBezTo>
                    <a:pt x="133" y="75"/>
                    <a:pt x="133" y="75"/>
                    <a:pt x="133" y="75"/>
                  </a:cubicBezTo>
                  <a:cubicBezTo>
                    <a:pt x="131" y="72"/>
                    <a:pt x="131" y="72"/>
                    <a:pt x="131" y="72"/>
                  </a:cubicBezTo>
                  <a:cubicBezTo>
                    <a:pt x="132" y="71"/>
                    <a:pt x="132" y="71"/>
                    <a:pt x="134" y="71"/>
                  </a:cubicBezTo>
                  <a:cubicBezTo>
                    <a:pt x="134" y="71"/>
                    <a:pt x="134" y="71"/>
                    <a:pt x="133" y="70"/>
                  </a:cubicBezTo>
                  <a:cubicBezTo>
                    <a:pt x="133" y="70"/>
                    <a:pt x="134" y="69"/>
                    <a:pt x="134" y="70"/>
                  </a:cubicBezTo>
                  <a:cubicBezTo>
                    <a:pt x="134" y="69"/>
                    <a:pt x="134" y="69"/>
                    <a:pt x="134" y="69"/>
                  </a:cubicBezTo>
                  <a:cubicBezTo>
                    <a:pt x="135" y="69"/>
                    <a:pt x="134" y="69"/>
                    <a:pt x="135" y="69"/>
                  </a:cubicBezTo>
                  <a:cubicBezTo>
                    <a:pt x="135" y="66"/>
                    <a:pt x="135" y="66"/>
                    <a:pt x="135" y="66"/>
                  </a:cubicBezTo>
                  <a:cubicBezTo>
                    <a:pt x="135" y="65"/>
                    <a:pt x="135" y="66"/>
                    <a:pt x="135" y="65"/>
                  </a:cubicBezTo>
                  <a:cubicBezTo>
                    <a:pt x="133" y="66"/>
                    <a:pt x="135" y="65"/>
                    <a:pt x="132" y="66"/>
                  </a:cubicBezTo>
                  <a:cubicBezTo>
                    <a:pt x="132" y="64"/>
                    <a:pt x="132" y="65"/>
                    <a:pt x="132" y="63"/>
                  </a:cubicBezTo>
                  <a:cubicBezTo>
                    <a:pt x="133" y="63"/>
                    <a:pt x="133" y="64"/>
                    <a:pt x="135" y="64"/>
                  </a:cubicBezTo>
                  <a:cubicBezTo>
                    <a:pt x="133" y="52"/>
                    <a:pt x="133" y="52"/>
                    <a:pt x="133" y="52"/>
                  </a:cubicBezTo>
                  <a:cubicBezTo>
                    <a:pt x="133" y="52"/>
                    <a:pt x="133" y="51"/>
                    <a:pt x="132" y="50"/>
                  </a:cubicBezTo>
                  <a:cubicBezTo>
                    <a:pt x="128" y="39"/>
                    <a:pt x="128" y="39"/>
                    <a:pt x="128" y="39"/>
                  </a:cubicBezTo>
                  <a:cubicBezTo>
                    <a:pt x="127" y="37"/>
                    <a:pt x="128" y="37"/>
                    <a:pt x="126" y="35"/>
                  </a:cubicBezTo>
                  <a:cubicBezTo>
                    <a:pt x="125" y="31"/>
                    <a:pt x="125" y="31"/>
                    <a:pt x="125" y="31"/>
                  </a:cubicBezTo>
                  <a:cubicBezTo>
                    <a:pt x="124" y="30"/>
                    <a:pt x="124" y="29"/>
                    <a:pt x="124" y="28"/>
                  </a:cubicBezTo>
                  <a:cubicBezTo>
                    <a:pt x="123" y="26"/>
                    <a:pt x="123" y="26"/>
                    <a:pt x="123" y="26"/>
                  </a:cubicBezTo>
                  <a:cubicBezTo>
                    <a:pt x="123" y="24"/>
                    <a:pt x="122" y="25"/>
                    <a:pt x="122" y="22"/>
                  </a:cubicBezTo>
                  <a:cubicBezTo>
                    <a:pt x="121" y="19"/>
                    <a:pt x="121" y="16"/>
                    <a:pt x="119" y="13"/>
                  </a:cubicBezTo>
                  <a:cubicBezTo>
                    <a:pt x="118" y="13"/>
                    <a:pt x="119" y="14"/>
                    <a:pt x="118" y="12"/>
                  </a:cubicBezTo>
                  <a:cubicBezTo>
                    <a:pt x="115" y="7"/>
                    <a:pt x="115" y="7"/>
                    <a:pt x="115" y="7"/>
                  </a:cubicBezTo>
                  <a:cubicBezTo>
                    <a:pt x="109" y="1"/>
                    <a:pt x="110" y="5"/>
                    <a:pt x="107" y="3"/>
                  </a:cubicBezTo>
                  <a:cubicBezTo>
                    <a:pt x="105" y="2"/>
                    <a:pt x="105" y="2"/>
                    <a:pt x="105" y="2"/>
                  </a:cubicBezTo>
                  <a:cubicBezTo>
                    <a:pt x="105" y="2"/>
                    <a:pt x="105" y="2"/>
                    <a:pt x="105" y="1"/>
                  </a:cubicBezTo>
                  <a:cubicBezTo>
                    <a:pt x="104" y="1"/>
                    <a:pt x="103" y="0"/>
                    <a:pt x="103" y="1"/>
                  </a:cubicBezTo>
                  <a:cubicBezTo>
                    <a:pt x="99" y="3"/>
                    <a:pt x="99" y="3"/>
                    <a:pt x="99" y="3"/>
                  </a:cubicBezTo>
                  <a:cubicBezTo>
                    <a:pt x="99" y="3"/>
                    <a:pt x="99" y="4"/>
                    <a:pt x="99" y="4"/>
                  </a:cubicBezTo>
                  <a:cubicBezTo>
                    <a:pt x="94" y="8"/>
                    <a:pt x="96" y="12"/>
                    <a:pt x="95" y="13"/>
                  </a:cubicBezTo>
                  <a:cubicBezTo>
                    <a:pt x="95" y="16"/>
                    <a:pt x="96" y="15"/>
                    <a:pt x="96" y="17"/>
                  </a:cubicBezTo>
                  <a:cubicBezTo>
                    <a:pt x="96" y="20"/>
                    <a:pt x="95" y="17"/>
                    <a:pt x="95" y="20"/>
                  </a:cubicBezTo>
                  <a:cubicBezTo>
                    <a:pt x="95" y="22"/>
                    <a:pt x="95" y="20"/>
                    <a:pt x="95" y="23"/>
                  </a:cubicBezTo>
                  <a:cubicBezTo>
                    <a:pt x="95" y="25"/>
                    <a:pt x="95" y="26"/>
                    <a:pt x="95" y="28"/>
                  </a:cubicBezTo>
                  <a:cubicBezTo>
                    <a:pt x="94" y="29"/>
                    <a:pt x="94" y="28"/>
                    <a:pt x="93" y="30"/>
                  </a:cubicBezTo>
                  <a:cubicBezTo>
                    <a:pt x="93" y="31"/>
                    <a:pt x="93" y="32"/>
                    <a:pt x="93" y="32"/>
                  </a:cubicBezTo>
                  <a:cubicBezTo>
                    <a:pt x="90" y="43"/>
                    <a:pt x="90" y="43"/>
                    <a:pt x="90" y="43"/>
                  </a:cubicBezTo>
                  <a:cubicBezTo>
                    <a:pt x="88" y="48"/>
                    <a:pt x="89" y="53"/>
                    <a:pt x="88" y="58"/>
                  </a:cubicBezTo>
                  <a:cubicBezTo>
                    <a:pt x="88" y="60"/>
                    <a:pt x="88" y="60"/>
                    <a:pt x="88" y="60"/>
                  </a:cubicBezTo>
                  <a:cubicBezTo>
                    <a:pt x="87" y="60"/>
                    <a:pt x="87" y="61"/>
                    <a:pt x="87" y="61"/>
                  </a:cubicBezTo>
                  <a:cubicBezTo>
                    <a:pt x="87" y="61"/>
                    <a:pt x="87" y="61"/>
                    <a:pt x="87" y="61"/>
                  </a:cubicBezTo>
                  <a:cubicBezTo>
                    <a:pt x="87" y="62"/>
                    <a:pt x="88" y="61"/>
                    <a:pt x="87" y="62"/>
                  </a:cubicBezTo>
                  <a:cubicBezTo>
                    <a:pt x="87" y="64"/>
                    <a:pt x="86" y="65"/>
                    <a:pt x="86" y="66"/>
                  </a:cubicBezTo>
                  <a:cubicBezTo>
                    <a:pt x="86" y="68"/>
                    <a:pt x="86" y="68"/>
                    <a:pt x="86" y="68"/>
                  </a:cubicBezTo>
                  <a:cubicBezTo>
                    <a:pt x="86" y="68"/>
                    <a:pt x="86" y="68"/>
                    <a:pt x="85" y="68"/>
                  </a:cubicBezTo>
                  <a:cubicBezTo>
                    <a:pt x="85" y="68"/>
                    <a:pt x="85" y="68"/>
                    <a:pt x="85" y="68"/>
                  </a:cubicBezTo>
                  <a:cubicBezTo>
                    <a:pt x="85" y="69"/>
                    <a:pt x="85" y="72"/>
                    <a:pt x="85" y="73"/>
                  </a:cubicBezTo>
                  <a:cubicBezTo>
                    <a:pt x="84" y="77"/>
                    <a:pt x="84" y="77"/>
                    <a:pt x="84" y="77"/>
                  </a:cubicBezTo>
                  <a:cubicBezTo>
                    <a:pt x="83" y="78"/>
                    <a:pt x="83" y="81"/>
                    <a:pt x="83" y="83"/>
                  </a:cubicBezTo>
                  <a:cubicBezTo>
                    <a:pt x="83" y="83"/>
                    <a:pt x="83" y="83"/>
                    <a:pt x="83" y="83"/>
                  </a:cubicBezTo>
                  <a:cubicBezTo>
                    <a:pt x="83" y="83"/>
                    <a:pt x="83" y="83"/>
                    <a:pt x="83" y="83"/>
                  </a:cubicBezTo>
                  <a:cubicBezTo>
                    <a:pt x="82" y="84"/>
                    <a:pt x="82" y="84"/>
                    <a:pt x="82" y="84"/>
                  </a:cubicBezTo>
                  <a:cubicBezTo>
                    <a:pt x="82" y="88"/>
                    <a:pt x="81" y="89"/>
                    <a:pt x="81" y="94"/>
                  </a:cubicBezTo>
                  <a:cubicBezTo>
                    <a:pt x="81" y="94"/>
                    <a:pt x="81" y="94"/>
                    <a:pt x="81" y="94"/>
                  </a:cubicBezTo>
                  <a:cubicBezTo>
                    <a:pt x="81" y="99"/>
                    <a:pt x="81" y="99"/>
                    <a:pt x="79" y="102"/>
                  </a:cubicBezTo>
                  <a:cubicBezTo>
                    <a:pt x="75" y="105"/>
                    <a:pt x="75" y="105"/>
                    <a:pt x="75" y="105"/>
                  </a:cubicBezTo>
                  <a:cubicBezTo>
                    <a:pt x="75" y="105"/>
                    <a:pt x="75" y="105"/>
                    <a:pt x="75" y="105"/>
                  </a:cubicBezTo>
                  <a:cubicBezTo>
                    <a:pt x="75" y="105"/>
                    <a:pt x="75" y="105"/>
                    <a:pt x="75" y="105"/>
                  </a:cubicBezTo>
                  <a:cubicBezTo>
                    <a:pt x="73" y="106"/>
                    <a:pt x="73" y="106"/>
                    <a:pt x="73" y="106"/>
                  </a:cubicBezTo>
                  <a:cubicBezTo>
                    <a:pt x="73" y="106"/>
                    <a:pt x="73" y="106"/>
                    <a:pt x="73" y="106"/>
                  </a:cubicBezTo>
                  <a:cubicBezTo>
                    <a:pt x="73" y="106"/>
                    <a:pt x="73" y="106"/>
                    <a:pt x="73" y="106"/>
                  </a:cubicBezTo>
                  <a:cubicBezTo>
                    <a:pt x="71" y="107"/>
                    <a:pt x="69" y="108"/>
                    <a:pt x="67" y="109"/>
                  </a:cubicBezTo>
                  <a:cubicBezTo>
                    <a:pt x="66" y="110"/>
                    <a:pt x="67" y="109"/>
                    <a:pt x="67" y="111"/>
                  </a:cubicBezTo>
                  <a:cubicBezTo>
                    <a:pt x="62" y="111"/>
                    <a:pt x="61" y="114"/>
                    <a:pt x="57" y="116"/>
                  </a:cubicBezTo>
                  <a:cubicBezTo>
                    <a:pt x="54" y="118"/>
                    <a:pt x="54" y="118"/>
                    <a:pt x="54" y="118"/>
                  </a:cubicBezTo>
                  <a:cubicBezTo>
                    <a:pt x="51" y="120"/>
                    <a:pt x="49" y="123"/>
                    <a:pt x="45" y="124"/>
                  </a:cubicBezTo>
                  <a:cubicBezTo>
                    <a:pt x="40" y="128"/>
                    <a:pt x="40" y="128"/>
                    <a:pt x="40" y="128"/>
                  </a:cubicBezTo>
                  <a:cubicBezTo>
                    <a:pt x="40" y="128"/>
                    <a:pt x="40" y="128"/>
                    <a:pt x="39" y="129"/>
                  </a:cubicBezTo>
                  <a:cubicBezTo>
                    <a:pt x="32" y="134"/>
                    <a:pt x="32" y="134"/>
                    <a:pt x="32" y="134"/>
                  </a:cubicBezTo>
                  <a:cubicBezTo>
                    <a:pt x="32" y="135"/>
                    <a:pt x="32" y="135"/>
                    <a:pt x="32" y="135"/>
                  </a:cubicBezTo>
                  <a:cubicBezTo>
                    <a:pt x="30" y="136"/>
                    <a:pt x="30" y="136"/>
                    <a:pt x="30" y="136"/>
                  </a:cubicBezTo>
                  <a:cubicBezTo>
                    <a:pt x="29" y="136"/>
                    <a:pt x="29" y="136"/>
                    <a:pt x="29" y="136"/>
                  </a:cubicBezTo>
                  <a:cubicBezTo>
                    <a:pt x="29" y="135"/>
                    <a:pt x="29" y="136"/>
                    <a:pt x="27" y="135"/>
                  </a:cubicBezTo>
                  <a:cubicBezTo>
                    <a:pt x="16" y="125"/>
                    <a:pt x="16" y="125"/>
                    <a:pt x="16" y="125"/>
                  </a:cubicBezTo>
                  <a:cubicBezTo>
                    <a:pt x="13" y="123"/>
                    <a:pt x="12" y="126"/>
                    <a:pt x="10" y="123"/>
                  </a:cubicBezTo>
                  <a:cubicBezTo>
                    <a:pt x="10" y="122"/>
                    <a:pt x="10" y="122"/>
                    <a:pt x="9" y="121"/>
                  </a:cubicBezTo>
                  <a:cubicBezTo>
                    <a:pt x="8" y="124"/>
                    <a:pt x="9" y="124"/>
                    <a:pt x="10" y="126"/>
                  </a:cubicBezTo>
                  <a:cubicBezTo>
                    <a:pt x="6" y="130"/>
                    <a:pt x="6" y="130"/>
                    <a:pt x="6" y="130"/>
                  </a:cubicBezTo>
                  <a:cubicBezTo>
                    <a:pt x="6" y="131"/>
                    <a:pt x="5" y="131"/>
                    <a:pt x="5" y="132"/>
                  </a:cubicBezTo>
                  <a:cubicBezTo>
                    <a:pt x="4" y="134"/>
                    <a:pt x="5" y="133"/>
                    <a:pt x="4" y="134"/>
                  </a:cubicBezTo>
                  <a:cubicBezTo>
                    <a:pt x="4" y="134"/>
                    <a:pt x="0" y="138"/>
                    <a:pt x="2" y="145"/>
                  </a:cubicBezTo>
                  <a:cubicBezTo>
                    <a:pt x="2" y="146"/>
                    <a:pt x="2" y="146"/>
                    <a:pt x="3" y="147"/>
                  </a:cubicBezTo>
                  <a:cubicBezTo>
                    <a:pt x="3" y="153"/>
                    <a:pt x="3" y="153"/>
                    <a:pt x="3" y="153"/>
                  </a:cubicBezTo>
                  <a:cubicBezTo>
                    <a:pt x="3" y="157"/>
                    <a:pt x="7" y="166"/>
                    <a:pt x="10" y="168"/>
                  </a:cubicBezTo>
                  <a:cubicBezTo>
                    <a:pt x="16" y="175"/>
                    <a:pt x="13" y="172"/>
                    <a:pt x="18" y="177"/>
                  </a:cubicBezTo>
                  <a:cubicBezTo>
                    <a:pt x="23" y="181"/>
                    <a:pt x="23" y="181"/>
                    <a:pt x="23" y="181"/>
                  </a:cubicBezTo>
                  <a:cubicBezTo>
                    <a:pt x="23" y="181"/>
                    <a:pt x="23" y="181"/>
                    <a:pt x="23" y="181"/>
                  </a:cubicBezTo>
                  <a:cubicBezTo>
                    <a:pt x="25" y="183"/>
                    <a:pt x="26" y="184"/>
                    <a:pt x="29" y="185"/>
                  </a:cubicBezTo>
                  <a:cubicBezTo>
                    <a:pt x="31" y="186"/>
                    <a:pt x="32" y="187"/>
                    <a:pt x="37" y="189"/>
                  </a:cubicBezTo>
                  <a:cubicBezTo>
                    <a:pt x="39" y="190"/>
                    <a:pt x="39" y="190"/>
                    <a:pt x="39" y="190"/>
                  </a:cubicBezTo>
                  <a:cubicBezTo>
                    <a:pt x="40" y="191"/>
                    <a:pt x="41" y="191"/>
                    <a:pt x="41" y="191"/>
                  </a:cubicBezTo>
                  <a:cubicBezTo>
                    <a:pt x="42" y="191"/>
                    <a:pt x="43" y="192"/>
                    <a:pt x="44" y="192"/>
                  </a:cubicBezTo>
                  <a:cubicBezTo>
                    <a:pt x="46" y="192"/>
                    <a:pt x="45" y="192"/>
                    <a:pt x="47" y="192"/>
                  </a:cubicBezTo>
                  <a:cubicBezTo>
                    <a:pt x="55" y="193"/>
                    <a:pt x="55" y="193"/>
                    <a:pt x="55" y="193"/>
                  </a:cubicBezTo>
                  <a:cubicBezTo>
                    <a:pt x="56" y="193"/>
                    <a:pt x="55" y="193"/>
                    <a:pt x="58" y="193"/>
                  </a:cubicBezTo>
                  <a:cubicBezTo>
                    <a:pt x="58" y="197"/>
                    <a:pt x="57" y="198"/>
                    <a:pt x="56" y="201"/>
                  </a:cubicBezTo>
                  <a:cubicBezTo>
                    <a:pt x="56" y="201"/>
                    <a:pt x="56" y="201"/>
                    <a:pt x="56" y="201"/>
                  </a:cubicBezTo>
                  <a:cubicBezTo>
                    <a:pt x="55" y="202"/>
                    <a:pt x="56" y="201"/>
                    <a:pt x="55" y="202"/>
                  </a:cubicBezTo>
                  <a:cubicBezTo>
                    <a:pt x="55" y="205"/>
                    <a:pt x="55" y="211"/>
                    <a:pt x="57" y="213"/>
                  </a:cubicBezTo>
                  <a:cubicBezTo>
                    <a:pt x="59" y="215"/>
                    <a:pt x="58" y="214"/>
                    <a:pt x="59" y="215"/>
                  </a:cubicBezTo>
                  <a:cubicBezTo>
                    <a:pt x="63" y="217"/>
                    <a:pt x="63" y="217"/>
                    <a:pt x="63" y="217"/>
                  </a:cubicBezTo>
                  <a:cubicBezTo>
                    <a:pt x="68" y="219"/>
                    <a:pt x="65" y="220"/>
                    <a:pt x="72" y="220"/>
                  </a:cubicBezTo>
                  <a:cubicBezTo>
                    <a:pt x="72" y="223"/>
                    <a:pt x="72" y="223"/>
                    <a:pt x="72" y="226"/>
                  </a:cubicBezTo>
                  <a:cubicBezTo>
                    <a:pt x="74" y="242"/>
                    <a:pt x="74" y="242"/>
                    <a:pt x="74" y="242"/>
                  </a:cubicBezTo>
                  <a:cubicBezTo>
                    <a:pt x="74" y="239"/>
                    <a:pt x="74" y="241"/>
                    <a:pt x="74" y="240"/>
                  </a:cubicBezTo>
                  <a:cubicBezTo>
                    <a:pt x="76" y="244"/>
                    <a:pt x="74" y="253"/>
                    <a:pt x="74" y="257"/>
                  </a:cubicBezTo>
                  <a:cubicBezTo>
                    <a:pt x="74" y="259"/>
                    <a:pt x="75" y="260"/>
                    <a:pt x="74" y="261"/>
                  </a:cubicBezTo>
                  <a:cubicBezTo>
                    <a:pt x="74" y="265"/>
                    <a:pt x="74" y="267"/>
                    <a:pt x="73" y="267"/>
                  </a:cubicBezTo>
                  <a:cubicBezTo>
                    <a:pt x="73" y="270"/>
                    <a:pt x="73" y="270"/>
                    <a:pt x="73" y="270"/>
                  </a:cubicBezTo>
                  <a:cubicBezTo>
                    <a:pt x="70" y="270"/>
                    <a:pt x="70" y="270"/>
                    <a:pt x="70" y="270"/>
                  </a:cubicBezTo>
                  <a:cubicBezTo>
                    <a:pt x="70" y="273"/>
                    <a:pt x="69" y="273"/>
                    <a:pt x="69" y="275"/>
                  </a:cubicBezTo>
                  <a:cubicBezTo>
                    <a:pt x="68" y="277"/>
                    <a:pt x="68" y="278"/>
                    <a:pt x="67" y="279"/>
                  </a:cubicBezTo>
                  <a:cubicBezTo>
                    <a:pt x="66" y="280"/>
                    <a:pt x="67" y="279"/>
                    <a:pt x="66" y="280"/>
                  </a:cubicBezTo>
                  <a:lnTo>
                    <a:pt x="66"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矩形 114">
            <a:extLst>
              <a:ext uri="{FF2B5EF4-FFF2-40B4-BE49-F238E27FC236}">
                <a16:creationId xmlns:a16="http://schemas.microsoft.com/office/drawing/2014/main" id="{928975F1-D30A-4F81-BAAA-C508BFFB2185}"/>
              </a:ext>
            </a:extLst>
          </p:cNvPr>
          <p:cNvSpPr/>
          <p:nvPr/>
        </p:nvSpPr>
        <p:spPr>
          <a:xfrm>
            <a:off x="4139949" y="1563628"/>
            <a:ext cx="2646878" cy="276999"/>
          </a:xfrm>
          <a:prstGeom prst="rect">
            <a:avLst/>
          </a:prstGeom>
        </p:spPr>
        <p:txBody>
          <a:bodyPr wrap="none">
            <a:spAutoFit/>
          </a:bodyPr>
          <a:lstStyle/>
          <a:p>
            <a:r>
              <a:rPr lang="en-US" altLang="zh-CN" sz="1200" b="1" dirty="0">
                <a:latin typeface="隶书" panose="02010509060101010101" pitchFamily="49" charset="-122"/>
                <a:ea typeface="隶书" panose="02010509060101010101" pitchFamily="49" charset="-122"/>
              </a:rPr>
              <a:t>CHINA UNIVERSITY OF GEOSCIENCES </a:t>
            </a:r>
            <a:endParaRPr lang="zh-CN" altLang="en-US" sz="1200" b="1"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0215325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animBg="1"/>
      <p:bldP spid="68" grpId="0"/>
      <p:bldP spid="69" grpId="0" animBg="1"/>
      <p:bldP spid="7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2A8C855-6884-4D1D-88AC-47AC6E7741B3}"/>
              </a:ext>
            </a:extLst>
          </p:cNvPr>
          <p:cNvSpPr txBox="1"/>
          <p:nvPr/>
        </p:nvSpPr>
        <p:spPr>
          <a:xfrm>
            <a:off x="5416062" y="2634650"/>
            <a:ext cx="3481754" cy="923330"/>
          </a:xfrm>
          <a:prstGeom prst="rect">
            <a:avLst/>
          </a:prstGeom>
          <a:noFill/>
        </p:spPr>
        <p:txBody>
          <a:bodyPr wrap="square">
            <a:spAutoFit/>
          </a:bodyPr>
          <a:lstStyle/>
          <a:p>
            <a:r>
              <a:rPr lang="zh-CN" altLang="en-US" dirty="0"/>
              <a:t>我们通过该图象可知，大多数人杀敌数是为</a:t>
            </a:r>
            <a:r>
              <a:rPr lang="en-US" altLang="zh-CN" dirty="0"/>
              <a:t>0</a:t>
            </a:r>
            <a:r>
              <a:rPr lang="zh-CN" altLang="en-US" dirty="0"/>
              <a:t>的，部分杀敌数为</a:t>
            </a:r>
            <a:r>
              <a:rPr lang="en-US" altLang="zh-CN" dirty="0"/>
              <a:t>1</a:t>
            </a:r>
            <a:r>
              <a:rPr lang="zh-CN" altLang="en-US" dirty="0"/>
              <a:t>和</a:t>
            </a:r>
            <a:r>
              <a:rPr lang="en-US" altLang="zh-CN" dirty="0"/>
              <a:t>2</a:t>
            </a:r>
            <a:r>
              <a:rPr lang="zh-CN" altLang="en-US" dirty="0"/>
              <a:t>，极少数能够杀死更多的敌人。这也是和我们自己的游戏经验所符合的。</a:t>
            </a:r>
          </a:p>
        </p:txBody>
      </p:sp>
      <p:pic>
        <p:nvPicPr>
          <p:cNvPr id="4" name="图片 3">
            <a:extLst>
              <a:ext uri="{FF2B5EF4-FFF2-40B4-BE49-F238E27FC236}">
                <a16:creationId xmlns:a16="http://schemas.microsoft.com/office/drawing/2014/main" id="{196CB75B-CA47-4224-AA2E-6A3047643606}"/>
              </a:ext>
            </a:extLst>
          </p:cNvPr>
          <p:cNvPicPr>
            <a:picLocks noChangeAspect="1"/>
          </p:cNvPicPr>
          <p:nvPr/>
        </p:nvPicPr>
        <p:blipFill>
          <a:blip r:embed="rId3"/>
          <a:stretch>
            <a:fillRect/>
          </a:stretch>
        </p:blipFill>
        <p:spPr>
          <a:xfrm>
            <a:off x="189913" y="179209"/>
            <a:ext cx="5416062" cy="819037"/>
          </a:xfrm>
          <a:prstGeom prst="rect">
            <a:avLst/>
          </a:prstGeom>
        </p:spPr>
      </p:pic>
      <p:pic>
        <p:nvPicPr>
          <p:cNvPr id="7" name="图片 6">
            <a:extLst>
              <a:ext uri="{FF2B5EF4-FFF2-40B4-BE49-F238E27FC236}">
                <a16:creationId xmlns:a16="http://schemas.microsoft.com/office/drawing/2014/main" id="{B1CC4EA4-CD07-44EF-A932-C1635259D498}"/>
              </a:ext>
            </a:extLst>
          </p:cNvPr>
          <p:cNvPicPr>
            <a:picLocks noChangeAspect="1"/>
          </p:cNvPicPr>
          <p:nvPr/>
        </p:nvPicPr>
        <p:blipFill>
          <a:blip r:embed="rId4"/>
          <a:stretch>
            <a:fillRect/>
          </a:stretch>
        </p:blipFill>
        <p:spPr>
          <a:xfrm>
            <a:off x="189913" y="1126503"/>
            <a:ext cx="4663441" cy="3939625"/>
          </a:xfrm>
          <a:prstGeom prst="rect">
            <a:avLst/>
          </a:prstGeom>
        </p:spPr>
      </p:pic>
    </p:spTree>
    <p:extLst>
      <p:ext uri="{BB962C8B-B14F-4D97-AF65-F5344CB8AC3E}">
        <p14:creationId xmlns:p14="http://schemas.microsoft.com/office/powerpoint/2010/main" val="12336351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2A8C855-6884-4D1D-88AC-47AC6E7741B3}"/>
              </a:ext>
            </a:extLst>
          </p:cNvPr>
          <p:cNvSpPr txBox="1"/>
          <p:nvPr/>
        </p:nvSpPr>
        <p:spPr>
          <a:xfrm>
            <a:off x="5985803" y="2183691"/>
            <a:ext cx="2855742" cy="507831"/>
          </a:xfrm>
          <a:prstGeom prst="rect">
            <a:avLst/>
          </a:prstGeom>
          <a:noFill/>
        </p:spPr>
        <p:txBody>
          <a:bodyPr wrap="square">
            <a:spAutoFit/>
          </a:bodyPr>
          <a:lstStyle/>
          <a:p>
            <a:r>
              <a:rPr lang="zh-CN" altLang="en-US" dirty="0"/>
              <a:t>通过对伤害量进行作图可以看出过大部分玩家的伤害量也是趋于</a:t>
            </a:r>
            <a:r>
              <a:rPr lang="en-US" altLang="zh-CN" dirty="0"/>
              <a:t>0</a:t>
            </a:r>
            <a:endParaRPr lang="zh-CN" altLang="en-US" dirty="0"/>
          </a:p>
        </p:txBody>
      </p:sp>
      <p:pic>
        <p:nvPicPr>
          <p:cNvPr id="3" name="图片 2">
            <a:extLst>
              <a:ext uri="{FF2B5EF4-FFF2-40B4-BE49-F238E27FC236}">
                <a16:creationId xmlns:a16="http://schemas.microsoft.com/office/drawing/2014/main" id="{EEC0DB12-97EE-4E78-AEE6-749BB6C7A3D1}"/>
              </a:ext>
            </a:extLst>
          </p:cNvPr>
          <p:cNvPicPr>
            <a:picLocks noChangeAspect="1"/>
          </p:cNvPicPr>
          <p:nvPr/>
        </p:nvPicPr>
        <p:blipFill>
          <a:blip r:embed="rId3"/>
          <a:stretch>
            <a:fillRect/>
          </a:stretch>
        </p:blipFill>
        <p:spPr>
          <a:xfrm>
            <a:off x="0" y="506437"/>
            <a:ext cx="5776250" cy="4130626"/>
          </a:xfrm>
          <a:prstGeom prst="rect">
            <a:avLst/>
          </a:prstGeom>
        </p:spPr>
      </p:pic>
    </p:spTree>
    <p:extLst>
      <p:ext uri="{BB962C8B-B14F-4D97-AF65-F5344CB8AC3E}">
        <p14:creationId xmlns:p14="http://schemas.microsoft.com/office/powerpoint/2010/main" val="27007188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2A8C855-6884-4D1D-88AC-47AC6E7741B3}"/>
              </a:ext>
            </a:extLst>
          </p:cNvPr>
          <p:cNvSpPr txBox="1"/>
          <p:nvPr/>
        </p:nvSpPr>
        <p:spPr>
          <a:xfrm>
            <a:off x="5380892" y="1798461"/>
            <a:ext cx="3404382" cy="1546577"/>
          </a:xfrm>
          <a:prstGeom prst="rect">
            <a:avLst/>
          </a:prstGeom>
          <a:noFill/>
        </p:spPr>
        <p:txBody>
          <a:bodyPr wrap="square">
            <a:spAutoFit/>
          </a:bodyPr>
          <a:lstStyle/>
          <a:p>
            <a:r>
              <a:rPr lang="zh-CN" altLang="en-US" dirty="0"/>
              <a:t>原计划分别计算最终胜利（第一名）的人平均伤害量以分析，以表示伤害量高的人胜利概率最大，但这里数值过于庞大，难以在可接受时间内计算出，故我们转换思路，我们查看伤害量小于</a:t>
            </a:r>
            <a:r>
              <a:rPr lang="en-US" altLang="zh-CN" dirty="0"/>
              <a:t>0</a:t>
            </a:r>
            <a:r>
              <a:rPr lang="zh-CN" altLang="en-US" dirty="0"/>
              <a:t>的人以及杀敌为</a:t>
            </a:r>
            <a:r>
              <a:rPr lang="en-US" altLang="zh-CN" dirty="0"/>
              <a:t>0</a:t>
            </a:r>
            <a:r>
              <a:rPr lang="zh-CN" altLang="en-US" dirty="0"/>
              <a:t>的人能够取胜的概率，反向推理出伤害量和杀敌数与取胜的密切相关性</a:t>
            </a:r>
          </a:p>
        </p:txBody>
      </p:sp>
      <p:pic>
        <p:nvPicPr>
          <p:cNvPr id="4" name="图片 3">
            <a:extLst>
              <a:ext uri="{FF2B5EF4-FFF2-40B4-BE49-F238E27FC236}">
                <a16:creationId xmlns:a16="http://schemas.microsoft.com/office/drawing/2014/main" id="{0C486B65-EAD4-4407-9348-74F41AEC13EA}"/>
              </a:ext>
            </a:extLst>
          </p:cNvPr>
          <p:cNvPicPr>
            <a:picLocks noChangeAspect="1"/>
          </p:cNvPicPr>
          <p:nvPr/>
        </p:nvPicPr>
        <p:blipFill>
          <a:blip r:embed="rId3"/>
          <a:stretch>
            <a:fillRect/>
          </a:stretch>
        </p:blipFill>
        <p:spPr>
          <a:xfrm>
            <a:off x="218400" y="447026"/>
            <a:ext cx="4845969" cy="4249447"/>
          </a:xfrm>
          <a:prstGeom prst="rect">
            <a:avLst/>
          </a:prstGeom>
        </p:spPr>
      </p:pic>
    </p:spTree>
    <p:extLst>
      <p:ext uri="{BB962C8B-B14F-4D97-AF65-F5344CB8AC3E}">
        <p14:creationId xmlns:p14="http://schemas.microsoft.com/office/powerpoint/2010/main" val="7362584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2A8C855-6884-4D1D-88AC-47AC6E7741B3}"/>
              </a:ext>
            </a:extLst>
          </p:cNvPr>
          <p:cNvSpPr txBox="1"/>
          <p:nvPr/>
        </p:nvSpPr>
        <p:spPr>
          <a:xfrm>
            <a:off x="2869808" y="3352941"/>
            <a:ext cx="3404382" cy="507831"/>
          </a:xfrm>
          <a:prstGeom prst="rect">
            <a:avLst/>
          </a:prstGeom>
          <a:noFill/>
        </p:spPr>
        <p:txBody>
          <a:bodyPr wrap="square">
            <a:spAutoFit/>
          </a:bodyPr>
          <a:lstStyle/>
          <a:p>
            <a:r>
              <a:rPr lang="zh-CN" altLang="en-US" b="0" i="0" dirty="0">
                <a:solidFill>
                  <a:srgbClr val="4B4B4B"/>
                </a:solidFill>
                <a:effectLst/>
                <a:latin typeface="PingFang SC"/>
              </a:rPr>
              <a:t>从上面的数据可以看出，玩家是否能取胜与杀敌数</a:t>
            </a:r>
            <a:r>
              <a:rPr lang="zh-CN" altLang="en-US" dirty="0">
                <a:solidFill>
                  <a:srgbClr val="4B4B4B"/>
                </a:solidFill>
                <a:latin typeface="PingFang SC"/>
              </a:rPr>
              <a:t>和伤害量关系密切</a:t>
            </a:r>
            <a:endParaRPr lang="zh-CN" altLang="en-US" dirty="0"/>
          </a:p>
        </p:txBody>
      </p:sp>
      <p:pic>
        <p:nvPicPr>
          <p:cNvPr id="3" name="图片 2">
            <a:extLst>
              <a:ext uri="{FF2B5EF4-FFF2-40B4-BE49-F238E27FC236}">
                <a16:creationId xmlns:a16="http://schemas.microsoft.com/office/drawing/2014/main" id="{7E1BB70E-500C-43BB-A827-C653DA48ABC0}"/>
              </a:ext>
            </a:extLst>
          </p:cNvPr>
          <p:cNvPicPr>
            <a:picLocks noChangeAspect="1"/>
          </p:cNvPicPr>
          <p:nvPr/>
        </p:nvPicPr>
        <p:blipFill>
          <a:blip r:embed="rId3"/>
          <a:stretch>
            <a:fillRect/>
          </a:stretch>
        </p:blipFill>
        <p:spPr>
          <a:xfrm>
            <a:off x="337623" y="1630343"/>
            <a:ext cx="8468751" cy="1222761"/>
          </a:xfrm>
          <a:prstGeom prst="rect">
            <a:avLst/>
          </a:prstGeom>
        </p:spPr>
      </p:pic>
    </p:spTree>
    <p:extLst>
      <p:ext uri="{BB962C8B-B14F-4D97-AF65-F5344CB8AC3E}">
        <p14:creationId xmlns:p14="http://schemas.microsoft.com/office/powerpoint/2010/main" val="23888248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2A8C855-6884-4D1D-88AC-47AC6E7741B3}"/>
              </a:ext>
            </a:extLst>
          </p:cNvPr>
          <p:cNvSpPr txBox="1"/>
          <p:nvPr/>
        </p:nvSpPr>
        <p:spPr>
          <a:xfrm>
            <a:off x="5100304" y="1798461"/>
            <a:ext cx="3404382" cy="1546577"/>
          </a:xfrm>
          <a:prstGeom prst="rect">
            <a:avLst/>
          </a:prstGeom>
          <a:noFill/>
        </p:spPr>
        <p:txBody>
          <a:bodyPr wrap="square">
            <a:spAutoFit/>
          </a:bodyPr>
          <a:lstStyle/>
          <a:p>
            <a:r>
              <a:rPr lang="zh-CN" altLang="en-US" b="0" i="0" dirty="0">
                <a:solidFill>
                  <a:srgbClr val="4B4B4B"/>
                </a:solidFill>
                <a:effectLst/>
                <a:latin typeface="PingFang SC"/>
              </a:rPr>
              <a:t>步行距离是指玩家行走距离，</a:t>
            </a:r>
            <a:r>
              <a:rPr lang="en-US" altLang="zh-CN" b="0" i="0" dirty="0" err="1">
                <a:solidFill>
                  <a:srgbClr val="4B4B4B"/>
                </a:solidFill>
                <a:effectLst/>
                <a:latin typeface="PingFang SC"/>
              </a:rPr>
              <a:t>pubg</a:t>
            </a:r>
            <a:r>
              <a:rPr lang="zh-CN" altLang="en-US" b="0" i="0" dirty="0">
                <a:solidFill>
                  <a:srgbClr val="4B4B4B"/>
                </a:solidFill>
                <a:effectLst/>
                <a:latin typeface="PingFang SC"/>
              </a:rPr>
              <a:t>游戏一随着游戏的进行会逐渐缩小安全区域，逼迫存活的玩家不断地移动，通常来说，一局中排名越高的玩家，步行距离往往越大，行走距离较多的玩家偏向于更大概率完成吃鸡，我们将用数据说明这一点。我们将对数据中的步行</a:t>
            </a:r>
            <a:endParaRPr lang="zh-CN" altLang="en-US" dirty="0"/>
          </a:p>
        </p:txBody>
      </p:sp>
      <p:sp>
        <p:nvSpPr>
          <p:cNvPr id="4" name="文本框 5">
            <a:extLst>
              <a:ext uri="{FF2B5EF4-FFF2-40B4-BE49-F238E27FC236}">
                <a16:creationId xmlns:a16="http://schemas.microsoft.com/office/drawing/2014/main" id="{68B556D8-13F9-499E-8F59-08876FAFEB6C}"/>
              </a:ext>
            </a:extLst>
          </p:cNvPr>
          <p:cNvSpPr txBox="1">
            <a:spLocks noChangeArrowheads="1"/>
          </p:cNvSpPr>
          <p:nvPr/>
        </p:nvSpPr>
        <p:spPr bwMode="auto">
          <a:xfrm>
            <a:off x="3361411" y="7034"/>
            <a:ext cx="2421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b="1" dirty="0">
                <a:solidFill>
                  <a:schemeClr val="tx1">
                    <a:lumMod val="95000"/>
                    <a:lumOff val="5000"/>
                  </a:schemeClr>
                </a:solidFill>
                <a:latin typeface="+mj-ea"/>
                <a:ea typeface="+mj-ea"/>
              </a:rPr>
              <a:t>Walking Distance</a:t>
            </a:r>
            <a:endParaRPr lang="zh-CN" altLang="en-US" sz="2000" b="1" dirty="0">
              <a:solidFill>
                <a:schemeClr val="tx1">
                  <a:lumMod val="95000"/>
                  <a:lumOff val="5000"/>
                </a:schemeClr>
              </a:solidFill>
              <a:latin typeface="+mj-ea"/>
              <a:ea typeface="+mj-ea"/>
            </a:endParaRPr>
          </a:p>
        </p:txBody>
      </p:sp>
      <p:pic>
        <p:nvPicPr>
          <p:cNvPr id="5" name="图片 4">
            <a:extLst>
              <a:ext uri="{FF2B5EF4-FFF2-40B4-BE49-F238E27FC236}">
                <a16:creationId xmlns:a16="http://schemas.microsoft.com/office/drawing/2014/main" id="{959DDE71-A0BD-4562-8140-B051681A23D8}"/>
              </a:ext>
            </a:extLst>
          </p:cNvPr>
          <p:cNvPicPr>
            <a:picLocks noChangeAspect="1"/>
          </p:cNvPicPr>
          <p:nvPr/>
        </p:nvPicPr>
        <p:blipFill>
          <a:blip r:embed="rId3"/>
          <a:stretch>
            <a:fillRect/>
          </a:stretch>
        </p:blipFill>
        <p:spPr>
          <a:xfrm>
            <a:off x="165817" y="407144"/>
            <a:ext cx="4096694" cy="1101907"/>
          </a:xfrm>
          <a:prstGeom prst="rect">
            <a:avLst/>
          </a:prstGeom>
        </p:spPr>
      </p:pic>
      <p:pic>
        <p:nvPicPr>
          <p:cNvPr id="8" name="图片 7">
            <a:extLst>
              <a:ext uri="{FF2B5EF4-FFF2-40B4-BE49-F238E27FC236}">
                <a16:creationId xmlns:a16="http://schemas.microsoft.com/office/drawing/2014/main" id="{121EE544-D63A-4C9F-933C-2A1C4AF6774D}"/>
              </a:ext>
            </a:extLst>
          </p:cNvPr>
          <p:cNvPicPr>
            <a:picLocks noChangeAspect="1"/>
          </p:cNvPicPr>
          <p:nvPr/>
        </p:nvPicPr>
        <p:blipFill>
          <a:blip r:embed="rId4"/>
          <a:stretch>
            <a:fillRect/>
          </a:stretch>
        </p:blipFill>
        <p:spPr>
          <a:xfrm>
            <a:off x="165817" y="1537793"/>
            <a:ext cx="4242293" cy="3598673"/>
          </a:xfrm>
          <a:prstGeom prst="rect">
            <a:avLst/>
          </a:prstGeom>
        </p:spPr>
      </p:pic>
    </p:spTree>
    <p:extLst>
      <p:ext uri="{BB962C8B-B14F-4D97-AF65-F5344CB8AC3E}">
        <p14:creationId xmlns:p14="http://schemas.microsoft.com/office/powerpoint/2010/main" val="412380408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3C9CA9-408C-4371-9B03-D24A274648B0}"/>
              </a:ext>
            </a:extLst>
          </p:cNvPr>
          <p:cNvPicPr>
            <a:picLocks noChangeAspect="1"/>
          </p:cNvPicPr>
          <p:nvPr/>
        </p:nvPicPr>
        <p:blipFill>
          <a:blip r:embed="rId3"/>
          <a:stretch>
            <a:fillRect/>
          </a:stretch>
        </p:blipFill>
        <p:spPr>
          <a:xfrm>
            <a:off x="42296" y="182380"/>
            <a:ext cx="4529704" cy="3858428"/>
          </a:xfrm>
          <a:prstGeom prst="rect">
            <a:avLst/>
          </a:prstGeom>
        </p:spPr>
      </p:pic>
      <p:pic>
        <p:nvPicPr>
          <p:cNvPr id="9" name="图片 8">
            <a:extLst>
              <a:ext uri="{FF2B5EF4-FFF2-40B4-BE49-F238E27FC236}">
                <a16:creationId xmlns:a16="http://schemas.microsoft.com/office/drawing/2014/main" id="{DDEA5047-FB55-4A3B-9F13-F9E99A85D745}"/>
              </a:ext>
            </a:extLst>
          </p:cNvPr>
          <p:cNvPicPr>
            <a:picLocks noChangeAspect="1"/>
          </p:cNvPicPr>
          <p:nvPr/>
        </p:nvPicPr>
        <p:blipFill>
          <a:blip r:embed="rId4"/>
          <a:stretch>
            <a:fillRect/>
          </a:stretch>
        </p:blipFill>
        <p:spPr>
          <a:xfrm>
            <a:off x="4656407" y="124418"/>
            <a:ext cx="4292300" cy="3974351"/>
          </a:xfrm>
          <a:prstGeom prst="rect">
            <a:avLst/>
          </a:prstGeom>
        </p:spPr>
      </p:pic>
      <p:sp>
        <p:nvSpPr>
          <p:cNvPr id="11" name="文本框 10">
            <a:extLst>
              <a:ext uri="{FF2B5EF4-FFF2-40B4-BE49-F238E27FC236}">
                <a16:creationId xmlns:a16="http://schemas.microsoft.com/office/drawing/2014/main" id="{B2BC52DD-F2A8-43C9-A750-92A6CDE35149}"/>
              </a:ext>
            </a:extLst>
          </p:cNvPr>
          <p:cNvSpPr txBox="1"/>
          <p:nvPr/>
        </p:nvSpPr>
        <p:spPr>
          <a:xfrm>
            <a:off x="1659987" y="4453289"/>
            <a:ext cx="5824025" cy="507831"/>
          </a:xfrm>
          <a:prstGeom prst="rect">
            <a:avLst/>
          </a:prstGeom>
          <a:noFill/>
        </p:spPr>
        <p:txBody>
          <a:bodyPr wrap="square">
            <a:spAutoFit/>
          </a:bodyPr>
          <a:lstStyle/>
          <a:p>
            <a:r>
              <a:rPr lang="zh-CN" altLang="en-US" b="0" i="0" dirty="0">
                <a:solidFill>
                  <a:srgbClr val="4B4B4B"/>
                </a:solidFill>
                <a:effectLst/>
                <a:latin typeface="PingFang SC"/>
              </a:rPr>
              <a:t>从左图可知最终排名通常步行距离在</a:t>
            </a:r>
            <a:r>
              <a:rPr lang="en-US" altLang="zh-CN" b="0" i="0" dirty="0">
                <a:solidFill>
                  <a:srgbClr val="4B4B4B"/>
                </a:solidFill>
                <a:effectLst/>
                <a:latin typeface="PingFang SC"/>
              </a:rPr>
              <a:t>3000m</a:t>
            </a:r>
            <a:r>
              <a:rPr lang="zh-CN" altLang="en-US" b="0" i="0" dirty="0">
                <a:solidFill>
                  <a:srgbClr val="4B4B4B"/>
                </a:solidFill>
                <a:effectLst/>
                <a:latin typeface="PingFang SC"/>
              </a:rPr>
              <a:t>左右，也就是较高的步行距离。</a:t>
            </a:r>
            <a:endParaRPr lang="en-US" altLang="zh-CN" b="0" i="0" dirty="0">
              <a:solidFill>
                <a:srgbClr val="4B4B4B"/>
              </a:solidFill>
              <a:effectLst/>
              <a:latin typeface="PingFang SC"/>
            </a:endParaRPr>
          </a:p>
          <a:p>
            <a:r>
              <a:rPr lang="zh-CN" altLang="en-US" dirty="0">
                <a:solidFill>
                  <a:srgbClr val="4B4B4B"/>
                </a:solidFill>
                <a:latin typeface="PingFang SC"/>
              </a:rPr>
              <a:t>从右图可知步行距离与最终排名关系密切。</a:t>
            </a:r>
            <a:endParaRPr lang="zh-CN" altLang="en-US" dirty="0"/>
          </a:p>
        </p:txBody>
      </p:sp>
    </p:spTree>
    <p:extLst>
      <p:ext uri="{BB962C8B-B14F-4D97-AF65-F5344CB8AC3E}">
        <p14:creationId xmlns:p14="http://schemas.microsoft.com/office/powerpoint/2010/main" val="23606199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B2BC52DD-F2A8-43C9-A750-92A6CDE35149}"/>
              </a:ext>
            </a:extLst>
          </p:cNvPr>
          <p:cNvSpPr txBox="1"/>
          <p:nvPr/>
        </p:nvSpPr>
        <p:spPr>
          <a:xfrm>
            <a:off x="5078436" y="2206265"/>
            <a:ext cx="3608363" cy="1131079"/>
          </a:xfrm>
          <a:prstGeom prst="rect">
            <a:avLst/>
          </a:prstGeom>
          <a:noFill/>
        </p:spPr>
        <p:txBody>
          <a:bodyPr wrap="square">
            <a:spAutoFit/>
          </a:bodyPr>
          <a:lstStyle/>
          <a:p>
            <a:r>
              <a:rPr lang="zh-CN" altLang="en-US" b="0" i="0" dirty="0">
                <a:solidFill>
                  <a:srgbClr val="4B4B4B"/>
                </a:solidFill>
                <a:effectLst/>
                <a:latin typeface="PingFang SC"/>
              </a:rPr>
              <a:t>左图可看出增益性和治疗性物品与吃鸡概率是正相关的，也就是能够最终吃鸡的玩家通常都有着较多的增益性和治疗性物品使用。我们将通过散点图描绘该关系，并进一步分析</a:t>
            </a:r>
            <a:endParaRPr lang="zh-CN" altLang="en-US" dirty="0"/>
          </a:p>
        </p:txBody>
      </p:sp>
      <p:sp>
        <p:nvSpPr>
          <p:cNvPr id="5" name="文本框 5">
            <a:extLst>
              <a:ext uri="{FF2B5EF4-FFF2-40B4-BE49-F238E27FC236}">
                <a16:creationId xmlns:a16="http://schemas.microsoft.com/office/drawing/2014/main" id="{8D609A2D-CCCC-400D-99AC-EA2A6F6ABD86}"/>
              </a:ext>
            </a:extLst>
          </p:cNvPr>
          <p:cNvSpPr txBox="1">
            <a:spLocks noChangeArrowheads="1"/>
          </p:cNvSpPr>
          <p:nvPr/>
        </p:nvSpPr>
        <p:spPr bwMode="auto">
          <a:xfrm>
            <a:off x="3361411" y="7034"/>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a:solidFill>
                  <a:schemeClr val="tx1">
                    <a:lumMod val="95000"/>
                    <a:lumOff val="5000"/>
                  </a:schemeClr>
                </a:solidFill>
                <a:latin typeface="+mj-ea"/>
                <a:ea typeface="+mj-ea"/>
              </a:rPr>
              <a:t>增益性和治疗性物品</a:t>
            </a:r>
          </a:p>
        </p:txBody>
      </p:sp>
      <p:pic>
        <p:nvPicPr>
          <p:cNvPr id="4" name="图片 3">
            <a:extLst>
              <a:ext uri="{FF2B5EF4-FFF2-40B4-BE49-F238E27FC236}">
                <a16:creationId xmlns:a16="http://schemas.microsoft.com/office/drawing/2014/main" id="{B278BA22-7DE4-4246-BEAB-06A51FA05DE2}"/>
              </a:ext>
            </a:extLst>
          </p:cNvPr>
          <p:cNvPicPr>
            <a:picLocks noChangeAspect="1"/>
          </p:cNvPicPr>
          <p:nvPr/>
        </p:nvPicPr>
        <p:blipFill>
          <a:blip r:embed="rId3"/>
          <a:stretch>
            <a:fillRect/>
          </a:stretch>
        </p:blipFill>
        <p:spPr>
          <a:xfrm>
            <a:off x="68140" y="407144"/>
            <a:ext cx="4581970" cy="4729322"/>
          </a:xfrm>
          <a:prstGeom prst="rect">
            <a:avLst/>
          </a:prstGeom>
        </p:spPr>
      </p:pic>
    </p:spTree>
    <p:extLst>
      <p:ext uri="{BB962C8B-B14F-4D97-AF65-F5344CB8AC3E}">
        <p14:creationId xmlns:p14="http://schemas.microsoft.com/office/powerpoint/2010/main" val="13732921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E3702CD-F6FB-4696-9243-D77F9818EDC1}"/>
              </a:ext>
            </a:extLst>
          </p:cNvPr>
          <p:cNvPicPr>
            <a:picLocks noChangeAspect="1"/>
          </p:cNvPicPr>
          <p:nvPr/>
        </p:nvPicPr>
        <p:blipFill>
          <a:blip r:embed="rId3"/>
          <a:stretch>
            <a:fillRect/>
          </a:stretch>
        </p:blipFill>
        <p:spPr>
          <a:xfrm>
            <a:off x="4572000" y="274320"/>
            <a:ext cx="4422453" cy="3804696"/>
          </a:xfrm>
          <a:prstGeom prst="rect">
            <a:avLst/>
          </a:prstGeom>
        </p:spPr>
      </p:pic>
      <p:sp>
        <p:nvSpPr>
          <p:cNvPr id="11" name="文本框 10">
            <a:extLst>
              <a:ext uri="{FF2B5EF4-FFF2-40B4-BE49-F238E27FC236}">
                <a16:creationId xmlns:a16="http://schemas.microsoft.com/office/drawing/2014/main" id="{B2BC52DD-F2A8-43C9-A750-92A6CDE35149}"/>
              </a:ext>
            </a:extLst>
          </p:cNvPr>
          <p:cNvSpPr txBox="1"/>
          <p:nvPr/>
        </p:nvSpPr>
        <p:spPr>
          <a:xfrm>
            <a:off x="1944859" y="4220170"/>
            <a:ext cx="5254282" cy="923330"/>
          </a:xfrm>
          <a:prstGeom prst="rect">
            <a:avLst/>
          </a:prstGeom>
          <a:noFill/>
        </p:spPr>
        <p:txBody>
          <a:bodyPr wrap="square">
            <a:spAutoFit/>
          </a:bodyPr>
          <a:lstStyle/>
          <a:p>
            <a:r>
              <a:rPr lang="zh-CN" altLang="en-US" b="0" i="0" dirty="0">
                <a:solidFill>
                  <a:srgbClr val="4B4B4B"/>
                </a:solidFill>
                <a:effectLst/>
                <a:latin typeface="PingFang SC"/>
              </a:rPr>
              <a:t>从上面两幅图可看出排名较高的玩家，通常在游戏中有着较多治疗性物品。对于增益性物品，则更为明显。故我们可以下普遍性结论：获得更多的治疗性和增益性物品的玩家可以取得更好的名次，当然存在部分值异常</a:t>
            </a:r>
            <a:endParaRPr lang="zh-CN" altLang="en-US" dirty="0"/>
          </a:p>
        </p:txBody>
      </p:sp>
      <p:pic>
        <p:nvPicPr>
          <p:cNvPr id="3" name="图片 2">
            <a:extLst>
              <a:ext uri="{FF2B5EF4-FFF2-40B4-BE49-F238E27FC236}">
                <a16:creationId xmlns:a16="http://schemas.microsoft.com/office/drawing/2014/main" id="{ED9799E7-0F20-4955-BBEC-2FBFFECE1507}"/>
              </a:ext>
            </a:extLst>
          </p:cNvPr>
          <p:cNvPicPr>
            <a:picLocks noChangeAspect="1"/>
          </p:cNvPicPr>
          <p:nvPr/>
        </p:nvPicPr>
        <p:blipFill>
          <a:blip r:embed="rId4"/>
          <a:stretch>
            <a:fillRect/>
          </a:stretch>
        </p:blipFill>
        <p:spPr>
          <a:xfrm>
            <a:off x="92094" y="274320"/>
            <a:ext cx="4366882" cy="3804696"/>
          </a:xfrm>
          <a:prstGeom prst="rect">
            <a:avLst/>
          </a:prstGeom>
        </p:spPr>
      </p:pic>
    </p:spTree>
    <p:extLst>
      <p:ext uri="{BB962C8B-B14F-4D97-AF65-F5344CB8AC3E}">
        <p14:creationId xmlns:p14="http://schemas.microsoft.com/office/powerpoint/2010/main" val="31005034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文本框 5"/>
          <p:cNvSpPr txBox="1">
            <a:spLocks noChangeArrowheads="1"/>
          </p:cNvSpPr>
          <p:nvPr/>
        </p:nvSpPr>
        <p:spPr bwMode="auto">
          <a:xfrm>
            <a:off x="3871872" y="0"/>
            <a:ext cx="1400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800" b="1" dirty="0">
                <a:solidFill>
                  <a:schemeClr val="accent1"/>
                </a:solidFill>
                <a:latin typeface="+mj-ea"/>
                <a:ea typeface="+mj-ea"/>
              </a:rPr>
              <a:t>Others</a:t>
            </a:r>
            <a:endParaRPr lang="zh-CN" altLang="en-US" sz="2800" b="1" dirty="0">
              <a:solidFill>
                <a:schemeClr val="accent1"/>
              </a:solidFill>
              <a:latin typeface="+mj-ea"/>
              <a:ea typeface="+mj-ea"/>
            </a:endParaRPr>
          </a:p>
        </p:txBody>
      </p:sp>
      <p:pic>
        <p:nvPicPr>
          <p:cNvPr id="6" name="图片 5">
            <a:extLst>
              <a:ext uri="{FF2B5EF4-FFF2-40B4-BE49-F238E27FC236}">
                <a16:creationId xmlns:a16="http://schemas.microsoft.com/office/drawing/2014/main" id="{6D714B47-A816-4E93-8615-5363905D8434}"/>
              </a:ext>
            </a:extLst>
          </p:cNvPr>
          <p:cNvPicPr>
            <a:picLocks noChangeAspect="1"/>
          </p:cNvPicPr>
          <p:nvPr/>
        </p:nvPicPr>
        <p:blipFill>
          <a:blip r:embed="rId3"/>
          <a:stretch>
            <a:fillRect/>
          </a:stretch>
        </p:blipFill>
        <p:spPr>
          <a:xfrm>
            <a:off x="81014" y="523220"/>
            <a:ext cx="4392167" cy="4517487"/>
          </a:xfrm>
          <a:prstGeom prst="rect">
            <a:avLst/>
          </a:prstGeom>
        </p:spPr>
      </p:pic>
      <p:sp>
        <p:nvSpPr>
          <p:cNvPr id="9" name="文本框 8">
            <a:extLst>
              <a:ext uri="{FF2B5EF4-FFF2-40B4-BE49-F238E27FC236}">
                <a16:creationId xmlns:a16="http://schemas.microsoft.com/office/drawing/2014/main" id="{D922AA17-2099-4405-AC05-5632B38FD612}"/>
              </a:ext>
            </a:extLst>
          </p:cNvPr>
          <p:cNvSpPr txBox="1"/>
          <p:nvPr/>
        </p:nvSpPr>
        <p:spPr>
          <a:xfrm>
            <a:off x="4670821" y="1489301"/>
            <a:ext cx="4308231" cy="2800767"/>
          </a:xfrm>
          <a:prstGeom prst="rect">
            <a:avLst/>
          </a:prstGeom>
          <a:noFill/>
        </p:spPr>
        <p:txBody>
          <a:bodyPr wrap="square">
            <a:spAutoFit/>
          </a:bodyPr>
          <a:lstStyle/>
          <a:p>
            <a:r>
              <a:rPr lang="zh-CN" altLang="en-US" dirty="0">
                <a:solidFill>
                  <a:srgbClr val="4B4B4B"/>
                </a:solidFill>
                <a:latin typeface="PingFang SC"/>
              </a:rPr>
              <a:t>我们也对其他一些特征进行了相同的分析，还构建了如左图显示的变量相关性热力图。</a:t>
            </a:r>
            <a:endParaRPr lang="en-US" altLang="zh-CN" dirty="0">
              <a:solidFill>
                <a:srgbClr val="4B4B4B"/>
              </a:solidFill>
              <a:latin typeface="PingFang SC"/>
            </a:endParaRPr>
          </a:p>
          <a:p>
            <a:endParaRPr lang="en-US" altLang="zh-CN" dirty="0">
              <a:solidFill>
                <a:srgbClr val="4B4B4B"/>
              </a:solidFill>
              <a:latin typeface="PingFang SC"/>
            </a:endParaRPr>
          </a:p>
          <a:p>
            <a:r>
              <a:rPr lang="zh-CN" altLang="en-US" dirty="0"/>
              <a:t>我们的目标变量为</a:t>
            </a:r>
            <a:r>
              <a:rPr lang="en-US" altLang="zh-CN" dirty="0" err="1"/>
              <a:t>winPlacePerc</a:t>
            </a:r>
            <a:r>
              <a:rPr lang="zh-CN" altLang="en-US" dirty="0"/>
              <a:t>，根据热力图我们发现步行距离对</a:t>
            </a:r>
            <a:r>
              <a:rPr lang="en-US" altLang="zh-CN" dirty="0" err="1"/>
              <a:t>winPlacePerc</a:t>
            </a:r>
            <a:r>
              <a:rPr lang="zh-CN" altLang="en-US" dirty="0"/>
              <a:t>有着最大的正相关影响，而</a:t>
            </a:r>
            <a:r>
              <a:rPr lang="en-US" altLang="zh-CN" dirty="0" err="1"/>
              <a:t>killPlace</a:t>
            </a:r>
            <a:r>
              <a:rPr lang="zh-CN" altLang="en-US" dirty="0"/>
              <a:t>（</a:t>
            </a:r>
            <a:r>
              <a:rPr lang="zh-CN" altLang="en-US" sz="1400" dirty="0"/>
              <a:t>玩家杀死敌人数量的排名</a:t>
            </a:r>
            <a:r>
              <a:rPr lang="zh-CN" altLang="en-US" dirty="0"/>
              <a:t>）则有着最大的负相关影响。</a:t>
            </a:r>
          </a:p>
          <a:p>
            <a:endParaRPr lang="zh-CN" altLang="en-US" dirty="0"/>
          </a:p>
          <a:p>
            <a:r>
              <a:rPr lang="zh-CN" altLang="en-US" dirty="0"/>
              <a:t>为了更为详细的分析，我们之后选取正相关影响大于等于</a:t>
            </a:r>
            <a:r>
              <a:rPr lang="en-US" altLang="zh-CN" dirty="0"/>
              <a:t>0.4</a:t>
            </a:r>
            <a:r>
              <a:rPr lang="zh-CN" altLang="en-US" dirty="0"/>
              <a:t>的部分进行分析，共</a:t>
            </a:r>
            <a:r>
              <a:rPr lang="en-US" altLang="zh-CN" dirty="0"/>
              <a:t>8</a:t>
            </a:r>
            <a:r>
              <a:rPr lang="zh-CN" altLang="en-US" dirty="0"/>
              <a:t>个变量，分别为</a:t>
            </a:r>
            <a:r>
              <a:rPr lang="en-US" altLang="zh-CN" dirty="0"/>
              <a:t>boosts</a:t>
            </a:r>
            <a:r>
              <a:rPr lang="zh-CN" altLang="en-US" dirty="0"/>
              <a:t>、</a:t>
            </a:r>
            <a:r>
              <a:rPr lang="en-US" altLang="zh-CN" dirty="0" err="1"/>
              <a:t>damageDealt</a:t>
            </a:r>
            <a:r>
              <a:rPr lang="zh-CN" altLang="en-US" dirty="0"/>
              <a:t>、</a:t>
            </a:r>
            <a:r>
              <a:rPr lang="en-US" altLang="zh-CN" dirty="0"/>
              <a:t>heals</a:t>
            </a:r>
            <a:r>
              <a:rPr lang="zh-CN" altLang="en-US" dirty="0"/>
              <a:t>、</a:t>
            </a:r>
            <a:r>
              <a:rPr lang="en-US" altLang="zh-CN" dirty="0"/>
              <a:t>kills</a:t>
            </a:r>
            <a:r>
              <a:rPr lang="zh-CN" altLang="en-US" dirty="0"/>
              <a:t>、</a:t>
            </a:r>
            <a:r>
              <a:rPr lang="en-US" altLang="zh-CN" dirty="0" err="1"/>
              <a:t>killStreaks</a:t>
            </a:r>
            <a:r>
              <a:rPr lang="zh-CN" altLang="en-US" dirty="0"/>
              <a:t>、</a:t>
            </a:r>
            <a:r>
              <a:rPr lang="en-US" altLang="zh-CN" dirty="0" err="1"/>
              <a:t>longestkill</a:t>
            </a:r>
            <a:r>
              <a:rPr lang="zh-CN" altLang="en-US" dirty="0"/>
              <a:t>、</a:t>
            </a:r>
            <a:r>
              <a:rPr lang="en-US" altLang="zh-CN" dirty="0" err="1"/>
              <a:t>walkDistance</a:t>
            </a:r>
            <a:r>
              <a:rPr lang="zh-CN" altLang="en-US" dirty="0"/>
              <a:t>、</a:t>
            </a:r>
            <a:r>
              <a:rPr lang="en-US" altLang="zh-CN" dirty="0" err="1"/>
              <a:t>weaponsAcquired</a:t>
            </a:r>
            <a:r>
              <a:rPr lang="zh-CN" altLang="en-US" dirty="0"/>
              <a:t>，并进行了进一步的变量相关性分析。（由于时间关系就不进行展示了）</a:t>
            </a:r>
          </a:p>
        </p:txBody>
      </p:sp>
    </p:spTree>
    <p:extLst>
      <p:ext uri="{BB962C8B-B14F-4D97-AF65-F5344CB8AC3E}">
        <p14:creationId xmlns:p14="http://schemas.microsoft.com/office/powerpoint/2010/main" val="95671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文本框 5"/>
          <p:cNvSpPr txBox="1">
            <a:spLocks noChangeArrowheads="1"/>
          </p:cNvSpPr>
          <p:nvPr/>
        </p:nvSpPr>
        <p:spPr bwMode="auto">
          <a:xfrm>
            <a:off x="3043376" y="0"/>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200" b="1" dirty="0">
                <a:solidFill>
                  <a:schemeClr val="accent1"/>
                </a:solidFill>
                <a:latin typeface="+mj-ea"/>
                <a:ea typeface="+mj-ea"/>
              </a:rPr>
              <a:t>模型选择与实验</a:t>
            </a:r>
          </a:p>
        </p:txBody>
      </p:sp>
      <p:sp>
        <p:nvSpPr>
          <p:cNvPr id="8" name="文本框 7">
            <a:extLst>
              <a:ext uri="{FF2B5EF4-FFF2-40B4-BE49-F238E27FC236}">
                <a16:creationId xmlns:a16="http://schemas.microsoft.com/office/drawing/2014/main" id="{60A5C678-C976-4F5D-A38C-D49D6091AF2C}"/>
              </a:ext>
            </a:extLst>
          </p:cNvPr>
          <p:cNvSpPr txBox="1"/>
          <p:nvPr/>
        </p:nvSpPr>
        <p:spPr>
          <a:xfrm>
            <a:off x="5076000" y="2723803"/>
            <a:ext cx="3422187" cy="1546577"/>
          </a:xfrm>
          <a:prstGeom prst="rect">
            <a:avLst/>
          </a:prstGeom>
          <a:noFill/>
        </p:spPr>
        <p:txBody>
          <a:bodyPr wrap="square">
            <a:spAutoFit/>
          </a:bodyPr>
          <a:lstStyle/>
          <a:p>
            <a:r>
              <a:rPr lang="zh-CN" altLang="en-US" dirty="0"/>
              <a:t>首先是编写特征构建函数，该函数负责对训练数据进行读取、清洗、无用特征删除、增加新的特征等功能。</a:t>
            </a:r>
            <a:endParaRPr lang="en-US" altLang="zh-CN" dirty="0"/>
          </a:p>
          <a:p>
            <a:r>
              <a:rPr lang="zh-CN" altLang="en-US" dirty="0"/>
              <a:t>通过这个函数对我们将前面分析时发现的与要预测值相关性低且不影响其他特征的特征进行丢弃，并增加了包括每个特征的最高、最低、平均值等等特征</a:t>
            </a:r>
          </a:p>
        </p:txBody>
      </p:sp>
      <p:sp>
        <p:nvSpPr>
          <p:cNvPr id="9" name="文本框 8">
            <a:extLst>
              <a:ext uri="{FF2B5EF4-FFF2-40B4-BE49-F238E27FC236}">
                <a16:creationId xmlns:a16="http://schemas.microsoft.com/office/drawing/2014/main" id="{F6A87A09-C3A2-4D27-9FDC-C649805BEA24}"/>
              </a:ext>
            </a:extLst>
          </p:cNvPr>
          <p:cNvSpPr txBox="1"/>
          <p:nvPr/>
        </p:nvSpPr>
        <p:spPr>
          <a:xfrm>
            <a:off x="285110" y="4227508"/>
            <a:ext cx="2438354" cy="300082"/>
          </a:xfrm>
          <a:prstGeom prst="rect">
            <a:avLst/>
          </a:prstGeom>
          <a:noFill/>
        </p:spPr>
        <p:txBody>
          <a:bodyPr wrap="square">
            <a:spAutoFit/>
          </a:bodyPr>
          <a:lstStyle/>
          <a:p>
            <a:r>
              <a:rPr lang="zh-CN" altLang="en-US" dirty="0"/>
              <a:t>。。。</a:t>
            </a:r>
          </a:p>
        </p:txBody>
      </p:sp>
      <p:pic>
        <p:nvPicPr>
          <p:cNvPr id="12" name="图片 11">
            <a:extLst>
              <a:ext uri="{FF2B5EF4-FFF2-40B4-BE49-F238E27FC236}">
                <a16:creationId xmlns:a16="http://schemas.microsoft.com/office/drawing/2014/main" id="{C85D4A9E-6842-4F5C-844B-BEA4CD347ED8}"/>
              </a:ext>
            </a:extLst>
          </p:cNvPr>
          <p:cNvPicPr>
            <a:picLocks noChangeAspect="1"/>
          </p:cNvPicPr>
          <p:nvPr/>
        </p:nvPicPr>
        <p:blipFill>
          <a:blip r:embed="rId3"/>
          <a:stretch>
            <a:fillRect/>
          </a:stretch>
        </p:blipFill>
        <p:spPr>
          <a:xfrm>
            <a:off x="359897" y="584775"/>
            <a:ext cx="3708105" cy="3685605"/>
          </a:xfrm>
          <a:prstGeom prst="rect">
            <a:avLst/>
          </a:prstGeom>
        </p:spPr>
      </p:pic>
      <p:pic>
        <p:nvPicPr>
          <p:cNvPr id="14" name="图片 13">
            <a:extLst>
              <a:ext uri="{FF2B5EF4-FFF2-40B4-BE49-F238E27FC236}">
                <a16:creationId xmlns:a16="http://schemas.microsoft.com/office/drawing/2014/main" id="{9B42BDCC-F271-4651-B38B-44A786A396EE}"/>
              </a:ext>
            </a:extLst>
          </p:cNvPr>
          <p:cNvPicPr>
            <a:picLocks noChangeAspect="1"/>
          </p:cNvPicPr>
          <p:nvPr/>
        </p:nvPicPr>
        <p:blipFill>
          <a:blip r:embed="rId4"/>
          <a:stretch>
            <a:fillRect/>
          </a:stretch>
        </p:blipFill>
        <p:spPr>
          <a:xfrm>
            <a:off x="359897" y="4534010"/>
            <a:ext cx="3057248" cy="309408"/>
          </a:xfrm>
          <a:prstGeom prst="rect">
            <a:avLst/>
          </a:prstGeom>
        </p:spPr>
      </p:pic>
      <p:pic>
        <p:nvPicPr>
          <p:cNvPr id="17" name="图片 16">
            <a:extLst>
              <a:ext uri="{FF2B5EF4-FFF2-40B4-BE49-F238E27FC236}">
                <a16:creationId xmlns:a16="http://schemas.microsoft.com/office/drawing/2014/main" id="{733EB201-4453-470F-BBBF-5AFCE7D1A6F6}"/>
              </a:ext>
            </a:extLst>
          </p:cNvPr>
          <p:cNvPicPr>
            <a:picLocks noChangeAspect="1"/>
          </p:cNvPicPr>
          <p:nvPr/>
        </p:nvPicPr>
        <p:blipFill>
          <a:blip r:embed="rId5"/>
          <a:stretch>
            <a:fillRect/>
          </a:stretch>
        </p:blipFill>
        <p:spPr>
          <a:xfrm>
            <a:off x="4703645" y="699827"/>
            <a:ext cx="4334848" cy="1494139"/>
          </a:xfrm>
          <a:prstGeom prst="rect">
            <a:avLst/>
          </a:prstGeom>
        </p:spPr>
      </p:pic>
    </p:spTree>
    <p:extLst>
      <p:ext uri="{BB962C8B-B14F-4D97-AF65-F5344CB8AC3E}">
        <p14:creationId xmlns:p14="http://schemas.microsoft.com/office/powerpoint/2010/main" val="2735460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62962B9A-D085-43E3-A5C9-CE16E389C647}"/>
              </a:ext>
            </a:extLst>
          </p:cNvPr>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a:extLst>
              <a:ext uri="{FF2B5EF4-FFF2-40B4-BE49-F238E27FC236}">
                <a16:creationId xmlns:a16="http://schemas.microsoft.com/office/drawing/2014/main" id="{14245B21-C5D9-4338-B7A4-0626EED40CF3}"/>
              </a:ext>
            </a:extLst>
          </p:cNvPr>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14376992-1B17-46D3-864A-BDD939F4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384" y="240255"/>
            <a:ext cx="6993956" cy="4662987"/>
          </a:xfrm>
          <a:prstGeom prst="rect">
            <a:avLst/>
          </a:prstGeom>
          <a:effectLst>
            <a:outerShdw blurRad="406400" dist="139700" dir="2700000" sx="102000" sy="102000" algn="tl" rotWithShape="0">
              <a:prstClr val="black">
                <a:alpha val="40000"/>
              </a:prstClr>
            </a:outerShdw>
          </a:effectLst>
        </p:spPr>
      </p:pic>
      <p:sp>
        <p:nvSpPr>
          <p:cNvPr id="24" name="矩形 23">
            <a:extLst>
              <a:ext uri="{FF2B5EF4-FFF2-40B4-BE49-F238E27FC236}">
                <a16:creationId xmlns:a16="http://schemas.microsoft.com/office/drawing/2014/main" id="{3959C2C1-9CFC-42B1-B695-1576BCA9B52F}"/>
              </a:ext>
            </a:extLst>
          </p:cNvPr>
          <p:cNvSpPr/>
          <p:nvPr/>
        </p:nvSpPr>
        <p:spPr>
          <a:xfrm>
            <a:off x="931384" y="240256"/>
            <a:ext cx="6993956" cy="466298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4036515" y="2155027"/>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题目介绍</a:t>
            </a:r>
          </a:p>
        </p:txBody>
      </p:sp>
      <p:sp>
        <p:nvSpPr>
          <p:cNvPr id="83" name="椭圆 82">
            <a:extLst>
              <a:ext uri="{FF2B5EF4-FFF2-40B4-BE49-F238E27FC236}">
                <a16:creationId xmlns:a16="http://schemas.microsoft.com/office/drawing/2014/main" id="{FE3D8DD1-D8C4-49CE-B47B-7E70603875D2}"/>
              </a:ext>
            </a:extLst>
          </p:cNvPr>
          <p:cNvSpPr/>
          <p:nvPr/>
        </p:nvSpPr>
        <p:spPr>
          <a:xfrm>
            <a:off x="3585219" y="2132440"/>
            <a:ext cx="379869" cy="37986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a:t>
            </a:r>
            <a:endParaRPr lang="zh-CN" altLang="en-US" dirty="0"/>
          </a:p>
        </p:txBody>
      </p:sp>
      <p:sp>
        <p:nvSpPr>
          <p:cNvPr id="85" name="文本框 6">
            <a:extLst>
              <a:ext uri="{FF2B5EF4-FFF2-40B4-BE49-F238E27FC236}">
                <a16:creationId xmlns:a16="http://schemas.microsoft.com/office/drawing/2014/main" id="{61184507-C9F6-4FDB-B17E-E5A487B9531C}"/>
              </a:ext>
            </a:extLst>
          </p:cNvPr>
          <p:cNvSpPr txBox="1">
            <a:spLocks noChangeArrowheads="1"/>
          </p:cNvSpPr>
          <p:nvPr/>
        </p:nvSpPr>
        <p:spPr bwMode="auto">
          <a:xfrm>
            <a:off x="4036515" y="2637496"/>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特征处理与分析</a:t>
            </a:r>
          </a:p>
        </p:txBody>
      </p:sp>
      <p:sp>
        <p:nvSpPr>
          <p:cNvPr id="87" name="椭圆 86">
            <a:extLst>
              <a:ext uri="{FF2B5EF4-FFF2-40B4-BE49-F238E27FC236}">
                <a16:creationId xmlns:a16="http://schemas.microsoft.com/office/drawing/2014/main" id="{13871200-F8FB-453F-A6A4-2CBEA7EF277D}"/>
              </a:ext>
            </a:extLst>
          </p:cNvPr>
          <p:cNvSpPr/>
          <p:nvPr/>
        </p:nvSpPr>
        <p:spPr>
          <a:xfrm>
            <a:off x="3585219" y="2617374"/>
            <a:ext cx="379869" cy="37986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2</a:t>
            </a:r>
            <a:endParaRPr lang="zh-CN" altLang="en-US" dirty="0"/>
          </a:p>
        </p:txBody>
      </p:sp>
      <p:sp>
        <p:nvSpPr>
          <p:cNvPr id="89" name="文本框 6">
            <a:extLst>
              <a:ext uri="{FF2B5EF4-FFF2-40B4-BE49-F238E27FC236}">
                <a16:creationId xmlns:a16="http://schemas.microsoft.com/office/drawing/2014/main" id="{B5007828-FFEF-4D64-B1F0-9EA0FD791C91}"/>
              </a:ext>
            </a:extLst>
          </p:cNvPr>
          <p:cNvSpPr txBox="1">
            <a:spLocks noChangeArrowheads="1"/>
          </p:cNvSpPr>
          <p:nvPr/>
        </p:nvSpPr>
        <p:spPr bwMode="auto">
          <a:xfrm>
            <a:off x="4036515" y="3139610"/>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模型选择与实验</a:t>
            </a:r>
          </a:p>
        </p:txBody>
      </p:sp>
      <p:sp>
        <p:nvSpPr>
          <p:cNvPr id="91" name="椭圆 90">
            <a:extLst>
              <a:ext uri="{FF2B5EF4-FFF2-40B4-BE49-F238E27FC236}">
                <a16:creationId xmlns:a16="http://schemas.microsoft.com/office/drawing/2014/main" id="{7430155F-A8F4-41BE-A29D-FE3394CA894E}"/>
              </a:ext>
            </a:extLst>
          </p:cNvPr>
          <p:cNvSpPr/>
          <p:nvPr/>
        </p:nvSpPr>
        <p:spPr>
          <a:xfrm>
            <a:off x="3585219" y="3102308"/>
            <a:ext cx="379869" cy="37986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3</a:t>
            </a:r>
            <a:endParaRPr lang="zh-CN" altLang="en-US" dirty="0"/>
          </a:p>
        </p:txBody>
      </p:sp>
      <p:sp>
        <p:nvSpPr>
          <p:cNvPr id="93" name="文本框 6">
            <a:extLst>
              <a:ext uri="{FF2B5EF4-FFF2-40B4-BE49-F238E27FC236}">
                <a16:creationId xmlns:a16="http://schemas.microsoft.com/office/drawing/2014/main" id="{E0ECE42C-09E8-42E7-9BB1-04B2D77DAA09}"/>
              </a:ext>
            </a:extLst>
          </p:cNvPr>
          <p:cNvSpPr txBox="1">
            <a:spLocks noChangeArrowheads="1"/>
          </p:cNvSpPr>
          <p:nvPr/>
        </p:nvSpPr>
        <p:spPr bwMode="auto">
          <a:xfrm>
            <a:off x="4036515" y="362855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总结</a:t>
            </a:r>
          </a:p>
        </p:txBody>
      </p:sp>
      <p:sp>
        <p:nvSpPr>
          <p:cNvPr id="95" name="椭圆 94">
            <a:extLst>
              <a:ext uri="{FF2B5EF4-FFF2-40B4-BE49-F238E27FC236}">
                <a16:creationId xmlns:a16="http://schemas.microsoft.com/office/drawing/2014/main" id="{9DD90895-C501-4657-BA08-133F6D252F6B}"/>
              </a:ext>
            </a:extLst>
          </p:cNvPr>
          <p:cNvSpPr/>
          <p:nvPr/>
        </p:nvSpPr>
        <p:spPr>
          <a:xfrm>
            <a:off x="3585219" y="3587242"/>
            <a:ext cx="379869" cy="37986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4</a:t>
            </a:r>
            <a:endParaRPr lang="zh-CN" altLang="en-US" dirty="0"/>
          </a:p>
        </p:txBody>
      </p:sp>
      <p:sp>
        <p:nvSpPr>
          <p:cNvPr id="97" name="文本框 9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14560CB-900B-47C6-BFDC-0F00114D461E}"/>
              </a:ext>
            </a:extLst>
          </p:cNvPr>
          <p:cNvSpPr txBox="1">
            <a:spLocks noChangeArrowheads="1"/>
          </p:cNvSpPr>
          <p:nvPr/>
        </p:nvSpPr>
        <p:spPr bwMode="auto">
          <a:xfrm>
            <a:off x="3603130" y="1159762"/>
            <a:ext cx="1937739" cy="33855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1600" dirty="0">
                <a:solidFill>
                  <a:schemeClr val="accent1"/>
                </a:solidFill>
                <a:latin typeface="+mj-lt"/>
                <a:ea typeface="+mj-ea"/>
                <a:sym typeface="Calibri" panose="020F0502020204030204" pitchFamily="34" charset="0"/>
              </a:rPr>
              <a:t>CONTENTS</a:t>
            </a:r>
          </a:p>
        </p:txBody>
      </p:sp>
      <p:sp>
        <p:nvSpPr>
          <p:cNvPr id="156" name="文本框 15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F1E62D9-AF5D-4FDB-A844-18FECB16A200}"/>
              </a:ext>
            </a:extLst>
          </p:cNvPr>
          <p:cNvSpPr txBox="1">
            <a:spLocks noChangeArrowheads="1"/>
          </p:cNvSpPr>
          <p:nvPr/>
        </p:nvSpPr>
        <p:spPr bwMode="auto">
          <a:xfrm>
            <a:off x="3668152" y="596225"/>
            <a:ext cx="1807694" cy="646331"/>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3600" dirty="0">
                <a:solidFill>
                  <a:schemeClr val="accent1"/>
                </a:solidFill>
                <a:latin typeface="+mj-ea"/>
                <a:ea typeface="+mj-ea"/>
                <a:sym typeface="Calibri" panose="020F0502020204030204" pitchFamily="34" charset="0"/>
              </a:rPr>
              <a:t>目 录</a:t>
            </a:r>
            <a:endParaRPr lang="en-US" altLang="zh-CN" sz="3600" dirty="0">
              <a:solidFill>
                <a:schemeClr val="accent1"/>
              </a:solidFill>
              <a:latin typeface="+mj-ea"/>
              <a:ea typeface="+mj-ea"/>
              <a:sym typeface="Calibri" panose="020F0502020204030204" pitchFamily="34" charset="0"/>
            </a:endParaRPr>
          </a:p>
        </p:txBody>
      </p:sp>
      <p:cxnSp>
        <p:nvCxnSpPr>
          <p:cNvPr id="157" name="直接连接符 156">
            <a:extLst>
              <a:ext uri="{FF2B5EF4-FFF2-40B4-BE49-F238E27FC236}">
                <a16:creationId xmlns:a16="http://schemas.microsoft.com/office/drawing/2014/main" id="{09A37DD0-34D6-48F8-95CE-BF28EF85D24B}"/>
              </a:ext>
            </a:extLst>
          </p:cNvPr>
          <p:cNvCxnSpPr/>
          <p:nvPr/>
        </p:nvCxnSpPr>
        <p:spPr>
          <a:xfrm>
            <a:off x="4428836" y="1498316"/>
            <a:ext cx="2863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0358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500"/>
                                        <p:tgtEl>
                                          <p:spTgt spid="1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500"/>
                                        <p:tgtEl>
                                          <p:spTgt spid="9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animBg="1"/>
      <p:bldP spid="85" grpId="0"/>
      <p:bldP spid="87" grpId="0" animBg="1"/>
      <p:bldP spid="89" grpId="0"/>
      <p:bldP spid="91" grpId="0" animBg="1"/>
      <p:bldP spid="93" grpId="0"/>
      <p:bldP spid="95" grpId="0" animBg="1"/>
      <p:bldP spid="97" grpId="0"/>
      <p:bldP spid="15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55A110BF-61EA-4F0A-9EDD-EB96D6F1B212}"/>
              </a:ext>
            </a:extLst>
          </p:cNvPr>
          <p:cNvSpPr txBox="1"/>
          <p:nvPr/>
        </p:nvSpPr>
        <p:spPr>
          <a:xfrm>
            <a:off x="5423097" y="3121887"/>
            <a:ext cx="3158196" cy="1754326"/>
          </a:xfrm>
          <a:prstGeom prst="rect">
            <a:avLst/>
          </a:prstGeom>
          <a:noFill/>
        </p:spPr>
        <p:txBody>
          <a:bodyPr wrap="square" rtlCol="0">
            <a:spAutoFit/>
          </a:bodyPr>
          <a:lstStyle/>
          <a:p>
            <a:r>
              <a:rPr lang="en-US" altLang="zh-CN" dirty="0"/>
              <a:t>     </a:t>
            </a:r>
            <a:r>
              <a:rPr lang="zh-CN" altLang="en-US" dirty="0"/>
              <a:t>首先我们选取了线性模型作为基线。 通过前面的特征构建函数获取特征以及目标。</a:t>
            </a:r>
            <a:endParaRPr lang="en-US" altLang="zh-CN" dirty="0"/>
          </a:p>
          <a:p>
            <a:r>
              <a:rPr lang="zh-CN" altLang="en-US" dirty="0"/>
              <a:t>    从左图中我们可以看到线性模型在训练集上的得分为</a:t>
            </a:r>
            <a:r>
              <a:rPr lang="en-US" altLang="zh-CN" dirty="0"/>
              <a:t>94.9%</a:t>
            </a:r>
          </a:p>
          <a:p>
            <a:r>
              <a:rPr lang="en-US" altLang="zh-CN" dirty="0"/>
              <a:t>    </a:t>
            </a:r>
            <a:r>
              <a:rPr lang="zh-CN" altLang="en-US" dirty="0"/>
              <a:t>我们还对预测的数据进行了可视化，可以看出预测值与</a:t>
            </a:r>
            <a:r>
              <a:rPr lang="en-US" altLang="zh-CN" dirty="0"/>
              <a:t>Ground Truth</a:t>
            </a:r>
            <a:r>
              <a:rPr lang="zh-CN" altLang="en-US" dirty="0"/>
              <a:t>基本符合。</a:t>
            </a:r>
          </a:p>
        </p:txBody>
      </p:sp>
      <p:pic>
        <p:nvPicPr>
          <p:cNvPr id="4" name="图片 3">
            <a:extLst>
              <a:ext uri="{FF2B5EF4-FFF2-40B4-BE49-F238E27FC236}">
                <a16:creationId xmlns:a16="http://schemas.microsoft.com/office/drawing/2014/main" id="{A55A9AC6-F6C6-4D6F-8E08-B9380BE6AABA}"/>
              </a:ext>
            </a:extLst>
          </p:cNvPr>
          <p:cNvPicPr>
            <a:picLocks noChangeAspect="1"/>
          </p:cNvPicPr>
          <p:nvPr/>
        </p:nvPicPr>
        <p:blipFill>
          <a:blip r:embed="rId3"/>
          <a:stretch>
            <a:fillRect/>
          </a:stretch>
        </p:blipFill>
        <p:spPr>
          <a:xfrm>
            <a:off x="562707" y="222241"/>
            <a:ext cx="3956245" cy="4699018"/>
          </a:xfrm>
          <a:prstGeom prst="rect">
            <a:avLst/>
          </a:prstGeom>
        </p:spPr>
      </p:pic>
      <p:pic>
        <p:nvPicPr>
          <p:cNvPr id="6" name="图片 5">
            <a:extLst>
              <a:ext uri="{FF2B5EF4-FFF2-40B4-BE49-F238E27FC236}">
                <a16:creationId xmlns:a16="http://schemas.microsoft.com/office/drawing/2014/main" id="{0F4C7F8A-4385-4EE5-A6F1-98B391D301DC}"/>
              </a:ext>
            </a:extLst>
          </p:cNvPr>
          <p:cNvPicPr>
            <a:picLocks noChangeAspect="1"/>
          </p:cNvPicPr>
          <p:nvPr/>
        </p:nvPicPr>
        <p:blipFill>
          <a:blip r:embed="rId4"/>
          <a:stretch>
            <a:fillRect/>
          </a:stretch>
        </p:blipFill>
        <p:spPr>
          <a:xfrm>
            <a:off x="5565844" y="267287"/>
            <a:ext cx="2872702" cy="2774534"/>
          </a:xfrm>
          <a:prstGeom prst="rect">
            <a:avLst/>
          </a:prstGeom>
        </p:spPr>
      </p:pic>
    </p:spTree>
    <p:extLst>
      <p:ext uri="{BB962C8B-B14F-4D97-AF65-F5344CB8AC3E}">
        <p14:creationId xmlns:p14="http://schemas.microsoft.com/office/powerpoint/2010/main" val="27340959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D85BE68-1427-4872-973C-D8023BF0CA45}"/>
              </a:ext>
            </a:extLst>
          </p:cNvPr>
          <p:cNvSpPr txBox="1"/>
          <p:nvPr/>
        </p:nvSpPr>
        <p:spPr>
          <a:xfrm>
            <a:off x="5423054" y="1443263"/>
            <a:ext cx="3353746" cy="1754326"/>
          </a:xfrm>
          <a:prstGeom prst="rect">
            <a:avLst/>
          </a:prstGeom>
          <a:noFill/>
        </p:spPr>
        <p:txBody>
          <a:bodyPr wrap="square" rtlCol="0">
            <a:spAutoFit/>
          </a:bodyPr>
          <a:lstStyle/>
          <a:p>
            <a:r>
              <a:rPr lang="zh-CN" altLang="en-US" dirty="0"/>
              <a:t>线性模型提交到</a:t>
            </a:r>
            <a:r>
              <a:rPr lang="en-US" altLang="zh-CN" dirty="0"/>
              <a:t>Kaggle</a:t>
            </a:r>
            <a:r>
              <a:rPr lang="zh-CN" altLang="en-US" dirty="0"/>
              <a:t>上的得分为</a:t>
            </a:r>
            <a:r>
              <a:rPr lang="en-US" altLang="zh-CN" dirty="0"/>
              <a:t>0.04449</a:t>
            </a:r>
            <a:r>
              <a:rPr lang="zh-CN" altLang="en-US" dirty="0"/>
              <a:t>，处于中等偏下水平，因为线性回归是一个简单的模型，它的性能相对较差。</a:t>
            </a:r>
            <a:endParaRPr lang="en-US" altLang="zh-CN" dirty="0"/>
          </a:p>
          <a:p>
            <a:r>
              <a:rPr lang="zh-CN" altLang="en-US" dirty="0"/>
              <a:t>这个得分指的是</a:t>
            </a:r>
            <a:r>
              <a:rPr lang="en-US" altLang="zh-CN" dirty="0"/>
              <a:t>MAE</a:t>
            </a:r>
            <a:r>
              <a:rPr lang="zh-CN" altLang="en-US" dirty="0"/>
              <a:t>（平均绝对误差）值，越小越好。</a:t>
            </a:r>
            <a:endParaRPr lang="en-US" altLang="zh-CN" dirty="0"/>
          </a:p>
          <a:p>
            <a:r>
              <a:rPr lang="en-US" altLang="zh-CN" dirty="0"/>
              <a:t>MAE</a:t>
            </a:r>
            <a:r>
              <a:rPr lang="zh-CN" altLang="en-US" dirty="0"/>
              <a:t>公式如下式，其中</a:t>
            </a:r>
            <a:r>
              <a:rPr lang="en-US" altLang="zh-CN" dirty="0"/>
              <a:t>h(x</a:t>
            </a:r>
            <a:r>
              <a:rPr lang="en-US" altLang="zh-CN" baseline="-25000" dirty="0"/>
              <a:t>i</a:t>
            </a:r>
            <a:r>
              <a:rPr lang="en-US" altLang="zh-CN" dirty="0"/>
              <a:t>)</a:t>
            </a:r>
            <a:r>
              <a:rPr lang="zh-CN" altLang="en-US" dirty="0"/>
              <a:t>为预测值，</a:t>
            </a:r>
            <a:r>
              <a:rPr lang="en-US" altLang="zh-CN" dirty="0" err="1"/>
              <a:t>y</a:t>
            </a:r>
            <a:r>
              <a:rPr lang="en-US" altLang="zh-CN" baseline="-25000" dirty="0" err="1"/>
              <a:t>i</a:t>
            </a:r>
            <a:r>
              <a:rPr lang="zh-CN" altLang="en-US" dirty="0"/>
              <a:t>为真实值。</a:t>
            </a:r>
            <a:endParaRPr lang="en-US" altLang="zh-CN" dirty="0"/>
          </a:p>
          <a:p>
            <a:endParaRPr lang="zh-CN" altLang="en-US" dirty="0"/>
          </a:p>
        </p:txBody>
      </p:sp>
      <p:pic>
        <p:nvPicPr>
          <p:cNvPr id="4" name="图片 3">
            <a:extLst>
              <a:ext uri="{FF2B5EF4-FFF2-40B4-BE49-F238E27FC236}">
                <a16:creationId xmlns:a16="http://schemas.microsoft.com/office/drawing/2014/main" id="{B0734859-ABFD-49FE-9447-7CF28B0DBD3E}"/>
              </a:ext>
            </a:extLst>
          </p:cNvPr>
          <p:cNvPicPr>
            <a:picLocks noChangeAspect="1"/>
          </p:cNvPicPr>
          <p:nvPr/>
        </p:nvPicPr>
        <p:blipFill>
          <a:blip r:embed="rId4"/>
          <a:stretch>
            <a:fillRect/>
          </a:stretch>
        </p:blipFill>
        <p:spPr>
          <a:xfrm>
            <a:off x="0" y="561742"/>
            <a:ext cx="4875054" cy="1058905"/>
          </a:xfrm>
          <a:prstGeom prst="rect">
            <a:avLst/>
          </a:prstGeom>
        </p:spPr>
      </p:pic>
      <p:graphicFrame>
        <p:nvGraphicFramePr>
          <p:cNvPr id="5" name="对象 4">
            <a:extLst>
              <a:ext uri="{FF2B5EF4-FFF2-40B4-BE49-F238E27FC236}">
                <a16:creationId xmlns:a16="http://schemas.microsoft.com/office/drawing/2014/main" id="{B58A3CE1-C7F3-4DB1-99C2-7C29233588CF}"/>
              </a:ext>
            </a:extLst>
          </p:cNvPr>
          <p:cNvGraphicFramePr>
            <a:graphicFrameLocks noChangeAspect="1"/>
          </p:cNvGraphicFramePr>
          <p:nvPr>
            <p:extLst>
              <p:ext uri="{D42A27DB-BD31-4B8C-83A1-F6EECF244321}">
                <p14:modId xmlns:p14="http://schemas.microsoft.com/office/powerpoint/2010/main" val="2475296311"/>
              </p:ext>
            </p:extLst>
          </p:nvPr>
        </p:nvGraphicFramePr>
        <p:xfrm>
          <a:off x="5498627" y="2989840"/>
          <a:ext cx="3022600" cy="809625"/>
        </p:xfrm>
        <a:graphic>
          <a:graphicData uri="http://schemas.openxmlformats.org/presentationml/2006/ole">
            <mc:AlternateContent xmlns:mc="http://schemas.openxmlformats.org/markup-compatibility/2006">
              <mc:Choice xmlns:v="urn:schemas-microsoft-com:vml" Requires="v">
                <p:oleObj spid="_x0000_s1025" name="AxMath" r:id="rId5" imgW="1511640" imgH="404280" progId="Equation.AxMath">
                  <p:embed/>
                </p:oleObj>
              </mc:Choice>
              <mc:Fallback>
                <p:oleObj name="AxMath" r:id="rId5" imgW="1511640" imgH="404280" progId="Equation.AxMath">
                  <p:embed/>
                  <p:pic>
                    <p:nvPicPr>
                      <p:cNvPr id="5" name="对象 4">
                        <a:extLst>
                          <a:ext uri="{FF2B5EF4-FFF2-40B4-BE49-F238E27FC236}">
                            <a16:creationId xmlns:a16="http://schemas.microsoft.com/office/drawing/2014/main" id="{B58A3CE1-C7F3-4DB1-99C2-7C29233588CF}"/>
                          </a:ext>
                        </a:extLst>
                      </p:cNvPr>
                      <p:cNvPicPr/>
                      <p:nvPr/>
                    </p:nvPicPr>
                    <p:blipFill>
                      <a:blip r:embed="rId6"/>
                      <a:stretch>
                        <a:fillRect/>
                      </a:stretch>
                    </p:blipFill>
                    <p:spPr>
                      <a:xfrm>
                        <a:off x="5498627" y="2989840"/>
                        <a:ext cx="3022600" cy="80962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1A37665F-83C7-4957-AE77-124835DA186A}"/>
              </a:ext>
            </a:extLst>
          </p:cNvPr>
          <p:cNvPicPr>
            <a:picLocks noChangeAspect="1"/>
          </p:cNvPicPr>
          <p:nvPr/>
        </p:nvPicPr>
        <p:blipFill>
          <a:blip r:embed="rId7"/>
          <a:stretch>
            <a:fillRect/>
          </a:stretch>
        </p:blipFill>
        <p:spPr>
          <a:xfrm>
            <a:off x="12303" y="2046150"/>
            <a:ext cx="4803517" cy="848250"/>
          </a:xfrm>
          <a:prstGeom prst="rect">
            <a:avLst/>
          </a:prstGeom>
        </p:spPr>
      </p:pic>
      <p:pic>
        <p:nvPicPr>
          <p:cNvPr id="15" name="图片 14">
            <a:extLst>
              <a:ext uri="{FF2B5EF4-FFF2-40B4-BE49-F238E27FC236}">
                <a16:creationId xmlns:a16="http://schemas.microsoft.com/office/drawing/2014/main" id="{D9AA085B-3BD6-4A53-BF06-272CA8920E6F}"/>
              </a:ext>
            </a:extLst>
          </p:cNvPr>
          <p:cNvPicPr>
            <a:picLocks noChangeAspect="1"/>
          </p:cNvPicPr>
          <p:nvPr/>
        </p:nvPicPr>
        <p:blipFill>
          <a:blip r:embed="rId8"/>
          <a:stretch>
            <a:fillRect/>
          </a:stretch>
        </p:blipFill>
        <p:spPr>
          <a:xfrm>
            <a:off x="6151" y="3319903"/>
            <a:ext cx="4815820" cy="1499597"/>
          </a:xfrm>
          <a:prstGeom prst="rect">
            <a:avLst/>
          </a:prstGeom>
        </p:spPr>
      </p:pic>
    </p:spTree>
    <p:extLst>
      <p:ext uri="{BB962C8B-B14F-4D97-AF65-F5344CB8AC3E}">
        <p14:creationId xmlns:p14="http://schemas.microsoft.com/office/powerpoint/2010/main" val="16904028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538186A-BE79-406D-B97A-716E8CE44ADC}"/>
              </a:ext>
            </a:extLst>
          </p:cNvPr>
          <p:cNvSpPr txBox="1"/>
          <p:nvPr/>
        </p:nvSpPr>
        <p:spPr>
          <a:xfrm>
            <a:off x="4984958" y="2779034"/>
            <a:ext cx="3813442" cy="1546577"/>
          </a:xfrm>
          <a:prstGeom prst="rect">
            <a:avLst/>
          </a:prstGeom>
          <a:noFill/>
        </p:spPr>
        <p:txBody>
          <a:bodyPr wrap="square" rtlCol="0">
            <a:spAutoFit/>
          </a:bodyPr>
          <a:lstStyle/>
          <a:p>
            <a:r>
              <a:rPr lang="zh-CN" altLang="en-US" dirty="0"/>
              <a:t>    之后我们使用了</a:t>
            </a:r>
            <a:r>
              <a:rPr lang="en-US" altLang="zh-CN" dirty="0"/>
              <a:t>MLP</a:t>
            </a:r>
            <a:r>
              <a:rPr lang="zh-CN" altLang="en-US" dirty="0"/>
              <a:t>（多层感知机）并绘制了相关的图。</a:t>
            </a:r>
            <a:r>
              <a:rPr lang="en-US" altLang="zh-CN" dirty="0"/>
              <a:t>MLP</a:t>
            </a:r>
            <a:r>
              <a:rPr lang="zh-CN" altLang="en-US" dirty="0"/>
              <a:t>模型在训练集上也能达到</a:t>
            </a:r>
            <a:r>
              <a:rPr lang="en-US" altLang="zh-CN" dirty="0"/>
              <a:t>95.7%</a:t>
            </a:r>
            <a:r>
              <a:rPr lang="zh-CN" altLang="en-US" dirty="0"/>
              <a:t>的准确度，但是提交到</a:t>
            </a:r>
            <a:r>
              <a:rPr lang="en-US" altLang="zh-CN" dirty="0"/>
              <a:t>Kaggle</a:t>
            </a:r>
            <a:r>
              <a:rPr lang="zh-CN" altLang="en-US" dirty="0"/>
              <a:t>上的</a:t>
            </a:r>
            <a:r>
              <a:rPr lang="en-US" altLang="zh-CN" dirty="0"/>
              <a:t>MAE</a:t>
            </a:r>
            <a:r>
              <a:rPr lang="zh-CN" altLang="en-US" dirty="0"/>
              <a:t>值为</a:t>
            </a:r>
            <a:r>
              <a:rPr lang="en-US" altLang="zh-CN" dirty="0"/>
              <a:t>0.0432</a:t>
            </a:r>
            <a:r>
              <a:rPr lang="zh-CN" altLang="en-US" dirty="0"/>
              <a:t>，与线性模型性能基本相似。</a:t>
            </a:r>
            <a:endParaRPr lang="en-US" altLang="zh-CN" dirty="0"/>
          </a:p>
          <a:p>
            <a:r>
              <a:rPr lang="en-US" altLang="zh-CN" dirty="0"/>
              <a:t>    </a:t>
            </a:r>
            <a:r>
              <a:rPr lang="zh-CN" altLang="en-US" dirty="0"/>
              <a:t>我们认为主要原因是未建立合适的结构，在此处</a:t>
            </a:r>
            <a:r>
              <a:rPr lang="en-US" altLang="zh-CN" dirty="0"/>
              <a:t>4</a:t>
            </a:r>
            <a:r>
              <a:rPr lang="zh-CN" altLang="en-US" dirty="0"/>
              <a:t>个较小的隐藏层无法提取较多的有效信息。我们在之后会更加深入研究并采用更合适的结构</a:t>
            </a:r>
          </a:p>
        </p:txBody>
      </p:sp>
      <p:pic>
        <p:nvPicPr>
          <p:cNvPr id="4" name="图片 3">
            <a:extLst>
              <a:ext uri="{FF2B5EF4-FFF2-40B4-BE49-F238E27FC236}">
                <a16:creationId xmlns:a16="http://schemas.microsoft.com/office/drawing/2014/main" id="{960FC39C-604E-41E5-B341-7CADBC057FA1}"/>
              </a:ext>
            </a:extLst>
          </p:cNvPr>
          <p:cNvPicPr>
            <a:picLocks noChangeAspect="1"/>
          </p:cNvPicPr>
          <p:nvPr/>
        </p:nvPicPr>
        <p:blipFill>
          <a:blip r:embed="rId3"/>
          <a:stretch>
            <a:fillRect/>
          </a:stretch>
        </p:blipFill>
        <p:spPr>
          <a:xfrm>
            <a:off x="372715" y="410400"/>
            <a:ext cx="4675560" cy="1405502"/>
          </a:xfrm>
          <a:prstGeom prst="rect">
            <a:avLst/>
          </a:prstGeom>
        </p:spPr>
      </p:pic>
      <p:pic>
        <p:nvPicPr>
          <p:cNvPr id="6" name="图片 5">
            <a:extLst>
              <a:ext uri="{FF2B5EF4-FFF2-40B4-BE49-F238E27FC236}">
                <a16:creationId xmlns:a16="http://schemas.microsoft.com/office/drawing/2014/main" id="{7B0FBB29-FCDB-4734-87F3-AA65C3F83F9D}"/>
              </a:ext>
            </a:extLst>
          </p:cNvPr>
          <p:cNvPicPr>
            <a:picLocks noChangeAspect="1"/>
          </p:cNvPicPr>
          <p:nvPr/>
        </p:nvPicPr>
        <p:blipFill>
          <a:blip r:embed="rId4"/>
          <a:stretch>
            <a:fillRect/>
          </a:stretch>
        </p:blipFill>
        <p:spPr>
          <a:xfrm>
            <a:off x="1261946" y="2184346"/>
            <a:ext cx="2897098" cy="2735954"/>
          </a:xfrm>
          <a:prstGeom prst="rect">
            <a:avLst/>
          </a:prstGeom>
        </p:spPr>
      </p:pic>
    </p:spTree>
    <p:extLst>
      <p:ext uri="{BB962C8B-B14F-4D97-AF65-F5344CB8AC3E}">
        <p14:creationId xmlns:p14="http://schemas.microsoft.com/office/powerpoint/2010/main" val="244218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538186A-BE79-406D-B97A-716E8CE44ADC}"/>
              </a:ext>
            </a:extLst>
          </p:cNvPr>
          <p:cNvSpPr txBox="1"/>
          <p:nvPr/>
        </p:nvSpPr>
        <p:spPr>
          <a:xfrm>
            <a:off x="2665278" y="3832530"/>
            <a:ext cx="3813442" cy="923330"/>
          </a:xfrm>
          <a:prstGeom prst="rect">
            <a:avLst/>
          </a:prstGeom>
          <a:noFill/>
        </p:spPr>
        <p:txBody>
          <a:bodyPr wrap="square" rtlCol="0">
            <a:spAutoFit/>
          </a:bodyPr>
          <a:lstStyle/>
          <a:p>
            <a:r>
              <a:rPr lang="zh-CN" altLang="en-US" dirty="0"/>
              <a:t>然后我们使用了</a:t>
            </a:r>
            <a:r>
              <a:rPr lang="en-US" altLang="zh-CN" dirty="0" err="1"/>
              <a:t>Adaboost</a:t>
            </a:r>
            <a:r>
              <a:rPr lang="zh-CN" altLang="en-US" dirty="0"/>
              <a:t>模型，选取决策树作为底层回归器。在训练后，模型能在训练集上达到</a:t>
            </a:r>
            <a:r>
              <a:rPr lang="en-US" altLang="zh-CN" dirty="0"/>
              <a:t>98.7%</a:t>
            </a:r>
            <a:r>
              <a:rPr lang="zh-CN" altLang="en-US" dirty="0"/>
              <a:t>的精度，提交后得到的分数为</a:t>
            </a:r>
            <a:r>
              <a:rPr lang="en-US" altLang="zh-CN" dirty="0"/>
              <a:t>0.02057</a:t>
            </a:r>
            <a:r>
              <a:rPr lang="zh-CN" altLang="en-US" dirty="0"/>
              <a:t>，效果比较好。</a:t>
            </a:r>
          </a:p>
        </p:txBody>
      </p:sp>
      <p:pic>
        <p:nvPicPr>
          <p:cNvPr id="3" name="图片 2">
            <a:extLst>
              <a:ext uri="{FF2B5EF4-FFF2-40B4-BE49-F238E27FC236}">
                <a16:creationId xmlns:a16="http://schemas.microsoft.com/office/drawing/2014/main" id="{4AFA90FF-6021-4D3B-8956-4A21109D1B37}"/>
              </a:ext>
            </a:extLst>
          </p:cNvPr>
          <p:cNvPicPr>
            <a:picLocks noChangeAspect="1"/>
          </p:cNvPicPr>
          <p:nvPr/>
        </p:nvPicPr>
        <p:blipFill>
          <a:blip r:embed="rId3"/>
          <a:stretch>
            <a:fillRect/>
          </a:stretch>
        </p:blipFill>
        <p:spPr>
          <a:xfrm>
            <a:off x="1997947" y="322756"/>
            <a:ext cx="5148104" cy="2242950"/>
          </a:xfrm>
          <a:prstGeom prst="rect">
            <a:avLst/>
          </a:prstGeom>
        </p:spPr>
      </p:pic>
      <p:pic>
        <p:nvPicPr>
          <p:cNvPr id="7" name="图片 6">
            <a:extLst>
              <a:ext uri="{FF2B5EF4-FFF2-40B4-BE49-F238E27FC236}">
                <a16:creationId xmlns:a16="http://schemas.microsoft.com/office/drawing/2014/main" id="{C9BC1305-F001-404F-B4C7-00F59678D0FF}"/>
              </a:ext>
            </a:extLst>
          </p:cNvPr>
          <p:cNvPicPr>
            <a:picLocks noChangeAspect="1"/>
          </p:cNvPicPr>
          <p:nvPr/>
        </p:nvPicPr>
        <p:blipFill>
          <a:blip r:embed="rId4"/>
          <a:stretch>
            <a:fillRect/>
          </a:stretch>
        </p:blipFill>
        <p:spPr>
          <a:xfrm>
            <a:off x="1010359" y="2775487"/>
            <a:ext cx="7123281" cy="847262"/>
          </a:xfrm>
          <a:prstGeom prst="rect">
            <a:avLst/>
          </a:prstGeom>
        </p:spPr>
      </p:pic>
    </p:spTree>
    <p:extLst>
      <p:ext uri="{BB962C8B-B14F-4D97-AF65-F5344CB8AC3E}">
        <p14:creationId xmlns:p14="http://schemas.microsoft.com/office/powerpoint/2010/main" val="22606893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圆角矩形 43"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1007789" y="1175636"/>
            <a:ext cx="7680931" cy="3393917"/>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121466" y="1611623"/>
            <a:ext cx="485930" cy="485932"/>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7" name="椭圆 4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108664" y="1004194"/>
            <a:ext cx="237105" cy="237105"/>
          </a:xfrm>
          <a:prstGeom prst="ellipse">
            <a:avLst/>
          </a:pr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1699075" y="651829"/>
            <a:ext cx="237105" cy="237105"/>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9" name="椭圆 4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7811685" y="4632510"/>
            <a:ext cx="237105" cy="237105"/>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0" name="椭圆 4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8853019" y="4030370"/>
            <a:ext cx="182316" cy="182316"/>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1" name="矩形 50"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249882" y="1710905"/>
            <a:ext cx="7281423" cy="2275688"/>
          </a:xfrm>
          <a:prstGeom prst="rect">
            <a:avLst/>
          </a:prstGeom>
        </p:spPr>
        <p:txBody>
          <a:bodyPr wrap="square">
            <a:spAutoFit/>
          </a:bodyPr>
          <a:lstStyle/>
          <a:p>
            <a:pPr>
              <a:lnSpc>
                <a:spcPct val="150000"/>
              </a:lnSpc>
            </a:pPr>
            <a:r>
              <a:rPr lang="en-US" altLang="zh-CN" sz="1200" dirty="0">
                <a:solidFill>
                  <a:schemeClr val="tx1">
                    <a:lumMod val="85000"/>
                    <a:lumOff val="15000"/>
                  </a:schemeClr>
                </a:solidFill>
                <a:latin typeface="+mj-ea"/>
                <a:ea typeface="+mj-ea"/>
              </a:rPr>
              <a:t>	</a:t>
            </a:r>
            <a:r>
              <a:rPr lang="zh-CN" altLang="en-US" sz="1200" dirty="0">
                <a:solidFill>
                  <a:schemeClr val="tx1">
                    <a:lumMod val="85000"/>
                    <a:lumOff val="15000"/>
                  </a:schemeClr>
                </a:solidFill>
                <a:latin typeface="+mj-ea"/>
                <a:ea typeface="+mj-ea"/>
              </a:rPr>
              <a:t>我们选取该题目主要是兴趣使然，起初做题时我们有些不知如何下手，故我们对数据进行了简单处理，并进行了数据的探索，通过数据探索我们对一些数据有了较为直观的认识。后来我们通过对变量之间关系的分析以及多变量综合分析，将变量进行了筛选，并集中考虑重要变量。之后我们采用了四种不同的方式进行建模，并最终取得了较好的效果。</a:t>
            </a:r>
            <a:endParaRPr lang="en-US" altLang="zh-CN" sz="1200" dirty="0">
              <a:solidFill>
                <a:schemeClr val="tx1">
                  <a:lumMod val="85000"/>
                  <a:lumOff val="15000"/>
                </a:schemeClr>
              </a:solidFill>
              <a:latin typeface="+mj-ea"/>
              <a:ea typeface="+mj-ea"/>
            </a:endParaRPr>
          </a:p>
          <a:p>
            <a:pPr>
              <a:lnSpc>
                <a:spcPct val="150000"/>
              </a:lnSpc>
            </a:pPr>
            <a:r>
              <a:rPr lang="en-US" altLang="zh-CN" sz="1200" dirty="0">
                <a:solidFill>
                  <a:schemeClr val="tx1">
                    <a:lumMod val="85000"/>
                    <a:lumOff val="15000"/>
                  </a:schemeClr>
                </a:solidFill>
                <a:latin typeface="+mj-ea"/>
                <a:ea typeface="+mj-ea"/>
              </a:rPr>
              <a:t>	</a:t>
            </a:r>
            <a:r>
              <a:rPr lang="zh-CN" altLang="en-US" sz="1200" dirty="0">
                <a:solidFill>
                  <a:schemeClr val="tx1">
                    <a:lumMod val="85000"/>
                    <a:lumOff val="15000"/>
                  </a:schemeClr>
                </a:solidFill>
                <a:latin typeface="+mj-ea"/>
                <a:ea typeface="+mj-ea"/>
              </a:rPr>
              <a:t>本题排名第一的模型为</a:t>
            </a:r>
            <a:r>
              <a:rPr lang="en-US" altLang="zh-CN" sz="1200" dirty="0">
                <a:solidFill>
                  <a:schemeClr val="tx1">
                    <a:lumMod val="85000"/>
                    <a:lumOff val="15000"/>
                  </a:schemeClr>
                </a:solidFill>
                <a:latin typeface="+mj-ea"/>
                <a:ea typeface="+mj-ea"/>
              </a:rPr>
              <a:t>Light GBM</a:t>
            </a:r>
            <a:r>
              <a:rPr lang="zh-CN" altLang="en-US" sz="1200" dirty="0">
                <a:solidFill>
                  <a:schemeClr val="tx1">
                    <a:lumMod val="85000"/>
                    <a:lumOff val="15000"/>
                  </a:schemeClr>
                </a:solidFill>
                <a:latin typeface="+mj-ea"/>
                <a:ea typeface="+mj-ea"/>
              </a:rPr>
              <a:t>，它是</a:t>
            </a:r>
            <a:r>
              <a:rPr lang="en-US" altLang="zh-CN" sz="1200" dirty="0">
                <a:solidFill>
                  <a:schemeClr val="tx1">
                    <a:lumMod val="85000"/>
                    <a:lumOff val="15000"/>
                  </a:schemeClr>
                </a:solidFill>
                <a:latin typeface="+mj-ea"/>
                <a:ea typeface="+mj-ea"/>
              </a:rPr>
              <a:t>GBDT</a:t>
            </a:r>
            <a:r>
              <a:rPr lang="zh-CN" altLang="en-US" sz="1200" dirty="0">
                <a:solidFill>
                  <a:schemeClr val="tx1">
                    <a:lumMod val="85000"/>
                    <a:lumOff val="15000"/>
                  </a:schemeClr>
                </a:solidFill>
                <a:latin typeface="+mj-ea"/>
                <a:ea typeface="+mj-ea"/>
              </a:rPr>
              <a:t>（</a:t>
            </a:r>
            <a:r>
              <a:rPr lang="en-US" altLang="zh-CN" sz="1200" dirty="0">
                <a:solidFill>
                  <a:schemeClr val="tx1">
                    <a:lumMod val="85000"/>
                    <a:lumOff val="15000"/>
                  </a:schemeClr>
                </a:solidFill>
                <a:latin typeface="+mj-ea"/>
                <a:ea typeface="+mj-ea"/>
              </a:rPr>
              <a:t>Gradient Boosting Decision Tree</a:t>
            </a:r>
            <a:r>
              <a:rPr lang="zh-CN" altLang="en-US" sz="1200" dirty="0">
                <a:solidFill>
                  <a:schemeClr val="tx1">
                    <a:lumMod val="85000"/>
                    <a:lumOff val="15000"/>
                  </a:schemeClr>
                </a:solidFill>
                <a:latin typeface="+mj-ea"/>
                <a:ea typeface="+mj-ea"/>
              </a:rPr>
              <a:t>）的改进模型，</a:t>
            </a:r>
            <a:r>
              <a:rPr lang="en-US" altLang="zh-CN" sz="1200" dirty="0">
                <a:solidFill>
                  <a:schemeClr val="tx1">
                    <a:lumMod val="85000"/>
                    <a:lumOff val="15000"/>
                  </a:schemeClr>
                </a:solidFill>
                <a:latin typeface="+mj-ea"/>
                <a:ea typeface="+mj-ea"/>
              </a:rPr>
              <a:t>Light GBM</a:t>
            </a:r>
            <a:r>
              <a:rPr lang="zh-CN" altLang="en-US" sz="1200" dirty="0">
                <a:solidFill>
                  <a:schemeClr val="tx1">
                    <a:lumMod val="85000"/>
                    <a:lumOff val="15000"/>
                  </a:schemeClr>
                </a:solidFill>
                <a:latin typeface="+mj-ea"/>
                <a:ea typeface="+mj-ea"/>
              </a:rPr>
              <a:t>是</a:t>
            </a:r>
            <a:r>
              <a:rPr lang="en-US" altLang="zh-CN" sz="1200" dirty="0">
                <a:solidFill>
                  <a:schemeClr val="tx1">
                    <a:lumMod val="85000"/>
                    <a:lumOff val="15000"/>
                  </a:schemeClr>
                </a:solidFill>
                <a:latin typeface="+mj-ea"/>
                <a:ea typeface="+mj-ea"/>
              </a:rPr>
              <a:t>boosting</a:t>
            </a:r>
            <a:r>
              <a:rPr lang="zh-CN" altLang="en-US" sz="1200" dirty="0">
                <a:solidFill>
                  <a:schemeClr val="tx1">
                    <a:lumMod val="85000"/>
                    <a:lumOff val="15000"/>
                  </a:schemeClr>
                </a:solidFill>
                <a:latin typeface="+mj-ea"/>
                <a:ea typeface="+mj-ea"/>
              </a:rPr>
              <a:t>集合模型中的新进成员，由微软提供，它和</a:t>
            </a:r>
            <a:r>
              <a:rPr lang="en-US" altLang="zh-CN" sz="1200" dirty="0" err="1">
                <a:solidFill>
                  <a:schemeClr val="tx1">
                    <a:lumMod val="85000"/>
                    <a:lumOff val="15000"/>
                  </a:schemeClr>
                </a:solidFill>
                <a:latin typeface="+mj-ea"/>
                <a:ea typeface="+mj-ea"/>
              </a:rPr>
              <a:t>XGBoost</a:t>
            </a:r>
            <a:r>
              <a:rPr lang="zh-CN" altLang="en-US" sz="1200" dirty="0">
                <a:solidFill>
                  <a:schemeClr val="tx1">
                    <a:lumMod val="85000"/>
                    <a:lumOff val="15000"/>
                  </a:schemeClr>
                </a:solidFill>
                <a:latin typeface="+mj-ea"/>
                <a:ea typeface="+mj-ea"/>
              </a:rPr>
              <a:t>一样是对</a:t>
            </a:r>
            <a:r>
              <a:rPr lang="en-US" altLang="zh-CN" sz="1200" dirty="0">
                <a:solidFill>
                  <a:schemeClr val="tx1">
                    <a:lumMod val="85000"/>
                    <a:lumOff val="15000"/>
                  </a:schemeClr>
                </a:solidFill>
                <a:latin typeface="+mj-ea"/>
                <a:ea typeface="+mj-ea"/>
              </a:rPr>
              <a:t>GBDT</a:t>
            </a:r>
            <a:r>
              <a:rPr lang="zh-CN" altLang="en-US" sz="1200" dirty="0">
                <a:solidFill>
                  <a:schemeClr val="tx1">
                    <a:lumMod val="85000"/>
                    <a:lumOff val="15000"/>
                  </a:schemeClr>
                </a:solidFill>
                <a:latin typeface="+mj-ea"/>
                <a:ea typeface="+mj-ea"/>
              </a:rPr>
              <a:t>的高效实现，原理上它和</a:t>
            </a:r>
            <a:r>
              <a:rPr lang="en-US" altLang="zh-CN" sz="1200" dirty="0">
                <a:solidFill>
                  <a:schemeClr val="tx1">
                    <a:lumMod val="85000"/>
                    <a:lumOff val="15000"/>
                  </a:schemeClr>
                </a:solidFill>
                <a:latin typeface="+mj-ea"/>
                <a:ea typeface="+mj-ea"/>
              </a:rPr>
              <a:t>GBDT</a:t>
            </a:r>
            <a:r>
              <a:rPr lang="zh-CN" altLang="en-US" sz="1200" dirty="0">
                <a:solidFill>
                  <a:schemeClr val="tx1">
                    <a:lumMod val="85000"/>
                    <a:lumOff val="15000"/>
                  </a:schemeClr>
                </a:solidFill>
                <a:latin typeface="+mj-ea"/>
                <a:ea typeface="+mj-ea"/>
              </a:rPr>
              <a:t>及</a:t>
            </a:r>
            <a:r>
              <a:rPr lang="en-US" altLang="zh-CN" sz="1200" dirty="0" err="1">
                <a:solidFill>
                  <a:schemeClr val="tx1">
                    <a:lumMod val="85000"/>
                    <a:lumOff val="15000"/>
                  </a:schemeClr>
                </a:solidFill>
                <a:latin typeface="+mj-ea"/>
                <a:ea typeface="+mj-ea"/>
              </a:rPr>
              <a:t>XGBoost</a:t>
            </a:r>
            <a:r>
              <a:rPr lang="zh-CN" altLang="en-US" sz="1200" dirty="0">
                <a:solidFill>
                  <a:schemeClr val="tx1">
                    <a:lumMod val="85000"/>
                    <a:lumOff val="15000"/>
                  </a:schemeClr>
                </a:solidFill>
                <a:latin typeface="+mj-ea"/>
                <a:ea typeface="+mj-ea"/>
              </a:rPr>
              <a:t>类似，都采用损失函数的负梯度作为当前决策树的残差近似值，去拟合新的决策树。之后我们会进一步学习相关算法。</a:t>
            </a:r>
            <a:endParaRPr lang="en-US" altLang="zh-CN" sz="1200" dirty="0">
              <a:solidFill>
                <a:schemeClr val="tx1">
                  <a:lumMod val="85000"/>
                  <a:lumOff val="15000"/>
                </a:schemeClr>
              </a:solidFill>
              <a:latin typeface="+mj-ea"/>
              <a:ea typeface="+mj-ea"/>
            </a:endParaRPr>
          </a:p>
        </p:txBody>
      </p:sp>
      <p:sp>
        <p:nvSpPr>
          <p:cNvPr id="54" name="Freeform 5"/>
          <p:cNvSpPr/>
          <p:nvPr/>
        </p:nvSpPr>
        <p:spPr bwMode="auto">
          <a:xfrm>
            <a:off x="499414" y="685494"/>
            <a:ext cx="1385668" cy="12493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6" name="Freeform 5"/>
          <p:cNvSpPr/>
          <p:nvPr/>
        </p:nvSpPr>
        <p:spPr bwMode="auto">
          <a:xfrm>
            <a:off x="8125666" y="4102183"/>
            <a:ext cx="811279" cy="73145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5">
            <a:extLst>
              <a:ext uri="{FF2B5EF4-FFF2-40B4-BE49-F238E27FC236}">
                <a16:creationId xmlns:a16="http://schemas.microsoft.com/office/drawing/2014/main" id="{9FAA1B9C-C856-4BC1-AC0F-ADE5CEE6F475}"/>
              </a:ext>
            </a:extLst>
          </p:cNvPr>
          <p:cNvSpPr txBox="1">
            <a:spLocks noChangeArrowheads="1"/>
          </p:cNvSpPr>
          <p:nvPr/>
        </p:nvSpPr>
        <p:spPr bwMode="auto">
          <a:xfrm>
            <a:off x="3486609" y="87313"/>
            <a:ext cx="21707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800" b="1" dirty="0">
                <a:solidFill>
                  <a:schemeClr val="tx1">
                    <a:lumMod val="85000"/>
                    <a:lumOff val="15000"/>
                  </a:schemeClr>
                </a:solidFill>
                <a:latin typeface="+mj-ea"/>
                <a:ea typeface="+mj-ea"/>
              </a:rPr>
              <a:t>Conclusion</a:t>
            </a:r>
            <a:endParaRPr lang="zh-CN" altLang="en-US" sz="2800" b="1" dirty="0">
              <a:solidFill>
                <a:schemeClr val="tx1">
                  <a:lumMod val="85000"/>
                  <a:lumOff val="15000"/>
                </a:schemeClr>
              </a:solidFill>
              <a:latin typeface="+mj-ea"/>
              <a:ea typeface="+mj-ea"/>
            </a:endParaRPr>
          </a:p>
        </p:txBody>
      </p:sp>
    </p:spTree>
    <p:extLst>
      <p:ext uri="{BB962C8B-B14F-4D97-AF65-F5344CB8AC3E}">
        <p14:creationId xmlns:p14="http://schemas.microsoft.com/office/powerpoint/2010/main" val="16373914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878380" y="2242468"/>
            <a:ext cx="5393600" cy="1015663"/>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6000" b="1" dirty="0">
                <a:solidFill>
                  <a:schemeClr val="accent1"/>
                </a:solidFill>
                <a:latin typeface="+mj-ea"/>
                <a:sym typeface="Calibri" panose="020F0502020204030204" pitchFamily="34" charset="0"/>
              </a:rPr>
              <a:t>Thanks</a:t>
            </a:r>
            <a:endParaRPr lang="zh-CN" altLang="en-US" sz="6000" b="1" dirty="0">
              <a:solidFill>
                <a:schemeClr val="accent1"/>
              </a:solidFill>
              <a:latin typeface="+mj-ea"/>
              <a:sym typeface="Calibri" panose="020F0502020204030204" pitchFamily="34" charset="0"/>
            </a:endParaRPr>
          </a:p>
        </p:txBody>
      </p:sp>
      <p:grpSp>
        <p:nvGrpSpPr>
          <p:cNvPr id="92" name="组合 91">
            <a:extLst>
              <a:ext uri="{FF2B5EF4-FFF2-40B4-BE49-F238E27FC236}">
                <a16:creationId xmlns:a16="http://schemas.microsoft.com/office/drawing/2014/main" id="{64153571-AED1-498A-8653-12FE4F3E1B54}"/>
              </a:ext>
            </a:extLst>
          </p:cNvPr>
          <p:cNvGrpSpPr/>
          <p:nvPr/>
        </p:nvGrpSpPr>
        <p:grpSpPr>
          <a:xfrm>
            <a:off x="2883178" y="832814"/>
            <a:ext cx="1147280" cy="1118716"/>
            <a:chOff x="4391057" y="3538897"/>
            <a:chExt cx="1530350" cy="1492250"/>
          </a:xfrm>
        </p:grpSpPr>
        <p:sp>
          <p:nvSpPr>
            <p:cNvPr id="94" name="Freeform 6">
              <a:extLst>
                <a:ext uri="{FF2B5EF4-FFF2-40B4-BE49-F238E27FC236}">
                  <a16:creationId xmlns:a16="http://schemas.microsoft.com/office/drawing/2014/main" id="{1ABAB653-78E9-4F4C-BFCF-7486710200DB}"/>
                </a:ext>
              </a:extLst>
            </p:cNvPr>
            <p:cNvSpPr>
              <a:spLocks/>
            </p:cNvSpPr>
            <p:nvPr/>
          </p:nvSpPr>
          <p:spPr bwMode="auto">
            <a:xfrm>
              <a:off x="4545045" y="3700822"/>
              <a:ext cx="1225550" cy="1182688"/>
            </a:xfrm>
            <a:custGeom>
              <a:avLst/>
              <a:gdLst>
                <a:gd name="T0" fmla="*/ 248 w 496"/>
                <a:gd name="T1" fmla="*/ 0 h 479"/>
                <a:gd name="T2" fmla="*/ 423 w 496"/>
                <a:gd name="T3" fmla="*/ 70 h 479"/>
                <a:gd name="T4" fmla="*/ 496 w 496"/>
                <a:gd name="T5" fmla="*/ 240 h 479"/>
                <a:gd name="T6" fmla="*/ 423 w 496"/>
                <a:gd name="T7" fmla="*/ 409 h 479"/>
                <a:gd name="T8" fmla="*/ 248 w 496"/>
                <a:gd name="T9" fmla="*/ 479 h 479"/>
                <a:gd name="T10" fmla="*/ 72 w 496"/>
                <a:gd name="T11" fmla="*/ 409 h 479"/>
                <a:gd name="T12" fmla="*/ 0 w 496"/>
                <a:gd name="T13" fmla="*/ 240 h 479"/>
                <a:gd name="T14" fmla="*/ 72 w 496"/>
                <a:gd name="T15" fmla="*/ 70 h 479"/>
                <a:gd name="T16" fmla="*/ 248 w 496"/>
                <a:gd name="T1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479">
                  <a:moveTo>
                    <a:pt x="248" y="0"/>
                  </a:moveTo>
                  <a:cubicBezTo>
                    <a:pt x="316" y="0"/>
                    <a:pt x="378" y="27"/>
                    <a:pt x="423" y="70"/>
                  </a:cubicBezTo>
                  <a:cubicBezTo>
                    <a:pt x="468" y="114"/>
                    <a:pt x="496" y="173"/>
                    <a:pt x="496" y="240"/>
                  </a:cubicBezTo>
                  <a:cubicBezTo>
                    <a:pt x="496" y="306"/>
                    <a:pt x="468" y="366"/>
                    <a:pt x="423" y="409"/>
                  </a:cubicBezTo>
                  <a:cubicBezTo>
                    <a:pt x="378" y="452"/>
                    <a:pt x="316" y="479"/>
                    <a:pt x="248" y="479"/>
                  </a:cubicBezTo>
                  <a:cubicBezTo>
                    <a:pt x="179" y="479"/>
                    <a:pt x="117" y="452"/>
                    <a:pt x="72" y="409"/>
                  </a:cubicBezTo>
                  <a:cubicBezTo>
                    <a:pt x="27" y="366"/>
                    <a:pt x="0" y="306"/>
                    <a:pt x="0" y="240"/>
                  </a:cubicBezTo>
                  <a:cubicBezTo>
                    <a:pt x="0" y="173"/>
                    <a:pt x="27" y="114"/>
                    <a:pt x="72" y="70"/>
                  </a:cubicBezTo>
                  <a:cubicBezTo>
                    <a:pt x="117" y="27"/>
                    <a:pt x="179" y="0"/>
                    <a:pt x="248" y="0"/>
                  </a:cubicBezTo>
                  <a:close/>
                </a:path>
              </a:pathLst>
            </a:custGeom>
            <a:solidFill>
              <a:srgbClr val="006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
              <a:extLst>
                <a:ext uri="{FF2B5EF4-FFF2-40B4-BE49-F238E27FC236}">
                  <a16:creationId xmlns:a16="http://schemas.microsoft.com/office/drawing/2014/main" id="{0595D1A8-FCD0-41B9-9BBC-B8D9CC43D862}"/>
                </a:ext>
              </a:extLst>
            </p:cNvPr>
            <p:cNvSpPr>
              <a:spLocks noEditPoints="1"/>
            </p:cNvSpPr>
            <p:nvPr/>
          </p:nvSpPr>
          <p:spPr bwMode="auto">
            <a:xfrm>
              <a:off x="4435507" y="4092935"/>
              <a:ext cx="1446213" cy="898525"/>
            </a:xfrm>
            <a:custGeom>
              <a:avLst/>
              <a:gdLst>
                <a:gd name="T0" fmla="*/ 557 w 585"/>
                <a:gd name="T1" fmla="*/ 16 h 364"/>
                <a:gd name="T2" fmla="*/ 572 w 585"/>
                <a:gd name="T3" fmla="*/ 26 h 364"/>
                <a:gd name="T4" fmla="*/ 561 w 585"/>
                <a:gd name="T5" fmla="*/ 15 h 364"/>
                <a:gd name="T6" fmla="*/ 540 w 585"/>
                <a:gd name="T7" fmla="*/ 136 h 364"/>
                <a:gd name="T8" fmla="*/ 568 w 585"/>
                <a:gd name="T9" fmla="*/ 163 h 364"/>
                <a:gd name="T10" fmla="*/ 529 w 585"/>
                <a:gd name="T11" fmla="*/ 171 h 364"/>
                <a:gd name="T12" fmla="*/ 523 w 585"/>
                <a:gd name="T13" fmla="*/ 200 h 364"/>
                <a:gd name="T14" fmla="*/ 543 w 585"/>
                <a:gd name="T15" fmla="*/ 215 h 364"/>
                <a:gd name="T16" fmla="*/ 30 w 585"/>
                <a:gd name="T17" fmla="*/ 29 h 364"/>
                <a:gd name="T18" fmla="*/ 14 w 585"/>
                <a:gd name="T19" fmla="*/ 30 h 364"/>
                <a:gd name="T20" fmla="*/ 30 w 585"/>
                <a:gd name="T21" fmla="*/ 33 h 364"/>
                <a:gd name="T22" fmla="*/ 2 w 585"/>
                <a:gd name="T23" fmla="*/ 38 h 364"/>
                <a:gd name="T24" fmla="*/ 38 w 585"/>
                <a:gd name="T25" fmla="*/ 81 h 364"/>
                <a:gd name="T26" fmla="*/ 2 w 585"/>
                <a:gd name="T27" fmla="*/ 114 h 364"/>
                <a:gd name="T28" fmla="*/ 1 w 585"/>
                <a:gd name="T29" fmla="*/ 93 h 364"/>
                <a:gd name="T30" fmla="*/ 20 w 585"/>
                <a:gd name="T31" fmla="*/ 115 h 364"/>
                <a:gd name="T32" fmla="*/ 31 w 585"/>
                <a:gd name="T33" fmla="*/ 134 h 364"/>
                <a:gd name="T34" fmla="*/ 18 w 585"/>
                <a:gd name="T35" fmla="*/ 134 h 364"/>
                <a:gd name="T36" fmla="*/ 42 w 585"/>
                <a:gd name="T37" fmla="*/ 220 h 364"/>
                <a:gd name="T38" fmla="*/ 38 w 585"/>
                <a:gd name="T39" fmla="*/ 211 h 364"/>
                <a:gd name="T40" fmla="*/ 65 w 585"/>
                <a:gd name="T41" fmla="*/ 251 h 364"/>
                <a:gd name="T42" fmla="*/ 49 w 585"/>
                <a:gd name="T43" fmla="*/ 239 h 364"/>
                <a:gd name="T44" fmla="*/ 63 w 585"/>
                <a:gd name="T45" fmla="*/ 257 h 364"/>
                <a:gd name="T46" fmla="*/ 128 w 585"/>
                <a:gd name="T47" fmla="*/ 268 h 364"/>
                <a:gd name="T48" fmla="*/ 95 w 585"/>
                <a:gd name="T49" fmla="*/ 283 h 364"/>
                <a:gd name="T50" fmla="*/ 132 w 585"/>
                <a:gd name="T51" fmla="*/ 272 h 364"/>
                <a:gd name="T52" fmla="*/ 138 w 585"/>
                <a:gd name="T53" fmla="*/ 296 h 364"/>
                <a:gd name="T54" fmla="*/ 159 w 585"/>
                <a:gd name="T55" fmla="*/ 311 h 364"/>
                <a:gd name="T56" fmla="*/ 174 w 585"/>
                <a:gd name="T57" fmla="*/ 311 h 364"/>
                <a:gd name="T58" fmla="*/ 163 w 585"/>
                <a:gd name="T59" fmla="*/ 316 h 364"/>
                <a:gd name="T60" fmla="*/ 190 w 585"/>
                <a:gd name="T61" fmla="*/ 308 h 364"/>
                <a:gd name="T62" fmla="*/ 193 w 585"/>
                <a:gd name="T63" fmla="*/ 342 h 364"/>
                <a:gd name="T64" fmla="*/ 194 w 585"/>
                <a:gd name="T65" fmla="*/ 346 h 364"/>
                <a:gd name="T66" fmla="*/ 191 w 585"/>
                <a:gd name="T67" fmla="*/ 312 h 364"/>
                <a:gd name="T68" fmla="*/ 218 w 585"/>
                <a:gd name="T69" fmla="*/ 318 h 364"/>
                <a:gd name="T70" fmla="*/ 238 w 585"/>
                <a:gd name="T71" fmla="*/ 326 h 364"/>
                <a:gd name="T72" fmla="*/ 268 w 585"/>
                <a:gd name="T73" fmla="*/ 364 h 364"/>
                <a:gd name="T74" fmla="*/ 273 w 585"/>
                <a:gd name="T75" fmla="*/ 343 h 364"/>
                <a:gd name="T76" fmla="*/ 338 w 585"/>
                <a:gd name="T77" fmla="*/ 354 h 364"/>
                <a:gd name="T78" fmla="*/ 351 w 585"/>
                <a:gd name="T79" fmla="*/ 325 h 364"/>
                <a:gd name="T80" fmla="*/ 338 w 585"/>
                <a:gd name="T81" fmla="*/ 322 h 364"/>
                <a:gd name="T82" fmla="*/ 371 w 585"/>
                <a:gd name="T83" fmla="*/ 336 h 364"/>
                <a:gd name="T84" fmla="*/ 431 w 585"/>
                <a:gd name="T85" fmla="*/ 291 h 364"/>
                <a:gd name="T86" fmla="*/ 442 w 585"/>
                <a:gd name="T87" fmla="*/ 307 h 364"/>
                <a:gd name="T88" fmla="*/ 451 w 585"/>
                <a:gd name="T89" fmla="*/ 320 h 364"/>
                <a:gd name="T90" fmla="*/ 466 w 585"/>
                <a:gd name="T91" fmla="*/ 260 h 364"/>
                <a:gd name="T92" fmla="*/ 475 w 585"/>
                <a:gd name="T93" fmla="*/ 277 h 364"/>
                <a:gd name="T94" fmla="*/ 490 w 585"/>
                <a:gd name="T95" fmla="*/ 244 h 364"/>
                <a:gd name="T96" fmla="*/ 483 w 585"/>
                <a:gd name="T97" fmla="*/ 247 h 364"/>
                <a:gd name="T98" fmla="*/ 484 w 585"/>
                <a:gd name="T99" fmla="*/ 269 h 364"/>
                <a:gd name="T100" fmla="*/ 510 w 585"/>
                <a:gd name="T101" fmla="*/ 236 h 364"/>
                <a:gd name="T102" fmla="*/ 527 w 585"/>
                <a:gd name="T103" fmla="*/ 242 h 364"/>
                <a:gd name="T104" fmla="*/ 526 w 585"/>
                <a:gd name="T105" fmla="*/ 222 h 364"/>
                <a:gd name="T106" fmla="*/ 514 w 585"/>
                <a:gd name="T107" fmla="*/ 218 h 364"/>
                <a:gd name="T108" fmla="*/ 546 w 585"/>
                <a:gd name="T109" fmla="*/ 127 h 364"/>
                <a:gd name="T110" fmla="*/ 564 w 585"/>
                <a:gd name="T111" fmla="*/ 115 h 364"/>
                <a:gd name="T112" fmla="*/ 557 w 585"/>
                <a:gd name="T113" fmla="*/ 68 h 364"/>
                <a:gd name="T114" fmla="*/ 573 w 585"/>
                <a:gd name="T115" fmla="*/ 73 h 364"/>
                <a:gd name="T116" fmla="*/ 549 w 585"/>
                <a:gd name="T117" fmla="*/ 72 h 364"/>
                <a:gd name="T118" fmla="*/ 565 w 585"/>
                <a:gd name="T119" fmla="*/ 42 h 364"/>
                <a:gd name="T120" fmla="*/ 545 w 585"/>
                <a:gd name="T121" fmla="*/ 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5" h="364">
                  <a:moveTo>
                    <a:pt x="546" y="6"/>
                  </a:moveTo>
                  <a:cubicBezTo>
                    <a:pt x="548" y="10"/>
                    <a:pt x="548" y="10"/>
                    <a:pt x="548" y="10"/>
                  </a:cubicBezTo>
                  <a:cubicBezTo>
                    <a:pt x="544" y="12"/>
                    <a:pt x="543" y="15"/>
                    <a:pt x="544" y="19"/>
                  </a:cubicBezTo>
                  <a:cubicBezTo>
                    <a:pt x="544" y="22"/>
                    <a:pt x="545" y="23"/>
                    <a:pt x="547" y="24"/>
                  </a:cubicBezTo>
                  <a:cubicBezTo>
                    <a:pt x="548" y="25"/>
                    <a:pt x="550" y="25"/>
                    <a:pt x="551" y="25"/>
                  </a:cubicBezTo>
                  <a:cubicBezTo>
                    <a:pt x="553" y="25"/>
                    <a:pt x="555" y="24"/>
                    <a:pt x="556" y="22"/>
                  </a:cubicBezTo>
                  <a:cubicBezTo>
                    <a:pt x="556" y="21"/>
                    <a:pt x="557" y="19"/>
                    <a:pt x="557" y="16"/>
                  </a:cubicBezTo>
                  <a:cubicBezTo>
                    <a:pt x="557" y="14"/>
                    <a:pt x="557" y="14"/>
                    <a:pt x="557" y="14"/>
                  </a:cubicBezTo>
                  <a:cubicBezTo>
                    <a:pt x="557" y="10"/>
                    <a:pt x="558" y="6"/>
                    <a:pt x="559" y="4"/>
                  </a:cubicBezTo>
                  <a:cubicBezTo>
                    <a:pt x="560" y="3"/>
                    <a:pt x="562" y="2"/>
                    <a:pt x="565" y="1"/>
                  </a:cubicBezTo>
                  <a:cubicBezTo>
                    <a:pt x="568" y="0"/>
                    <a:pt x="571" y="1"/>
                    <a:pt x="573" y="3"/>
                  </a:cubicBezTo>
                  <a:cubicBezTo>
                    <a:pt x="576" y="5"/>
                    <a:pt x="577" y="7"/>
                    <a:pt x="578" y="11"/>
                  </a:cubicBezTo>
                  <a:cubicBezTo>
                    <a:pt x="579" y="15"/>
                    <a:pt x="579" y="18"/>
                    <a:pt x="577" y="21"/>
                  </a:cubicBezTo>
                  <a:cubicBezTo>
                    <a:pt x="576" y="23"/>
                    <a:pt x="574" y="25"/>
                    <a:pt x="572" y="26"/>
                  </a:cubicBezTo>
                  <a:cubicBezTo>
                    <a:pt x="569" y="22"/>
                    <a:pt x="569" y="22"/>
                    <a:pt x="569" y="22"/>
                  </a:cubicBezTo>
                  <a:cubicBezTo>
                    <a:pt x="572" y="21"/>
                    <a:pt x="573" y="20"/>
                    <a:pt x="574" y="18"/>
                  </a:cubicBezTo>
                  <a:cubicBezTo>
                    <a:pt x="575" y="16"/>
                    <a:pt x="575" y="14"/>
                    <a:pt x="574" y="12"/>
                  </a:cubicBezTo>
                  <a:cubicBezTo>
                    <a:pt x="574" y="9"/>
                    <a:pt x="573" y="7"/>
                    <a:pt x="571" y="6"/>
                  </a:cubicBezTo>
                  <a:cubicBezTo>
                    <a:pt x="570" y="5"/>
                    <a:pt x="568" y="5"/>
                    <a:pt x="566" y="5"/>
                  </a:cubicBezTo>
                  <a:cubicBezTo>
                    <a:pt x="564" y="6"/>
                    <a:pt x="563" y="7"/>
                    <a:pt x="562" y="8"/>
                  </a:cubicBezTo>
                  <a:cubicBezTo>
                    <a:pt x="561" y="10"/>
                    <a:pt x="561" y="12"/>
                    <a:pt x="561" y="15"/>
                  </a:cubicBezTo>
                  <a:cubicBezTo>
                    <a:pt x="561" y="17"/>
                    <a:pt x="561" y="17"/>
                    <a:pt x="561" y="17"/>
                  </a:cubicBezTo>
                  <a:cubicBezTo>
                    <a:pt x="561" y="21"/>
                    <a:pt x="560" y="24"/>
                    <a:pt x="558" y="26"/>
                  </a:cubicBezTo>
                  <a:cubicBezTo>
                    <a:pt x="557" y="28"/>
                    <a:pt x="555" y="29"/>
                    <a:pt x="553" y="29"/>
                  </a:cubicBezTo>
                  <a:cubicBezTo>
                    <a:pt x="550" y="30"/>
                    <a:pt x="547" y="29"/>
                    <a:pt x="545" y="28"/>
                  </a:cubicBezTo>
                  <a:cubicBezTo>
                    <a:pt x="543" y="26"/>
                    <a:pt x="541" y="23"/>
                    <a:pt x="540" y="20"/>
                  </a:cubicBezTo>
                  <a:cubicBezTo>
                    <a:pt x="539" y="14"/>
                    <a:pt x="541" y="9"/>
                    <a:pt x="546" y="6"/>
                  </a:cubicBezTo>
                  <a:close/>
                  <a:moveTo>
                    <a:pt x="540" y="136"/>
                  </a:moveTo>
                  <a:cubicBezTo>
                    <a:pt x="543" y="137"/>
                    <a:pt x="543" y="137"/>
                    <a:pt x="543" y="137"/>
                  </a:cubicBezTo>
                  <a:cubicBezTo>
                    <a:pt x="539" y="156"/>
                    <a:pt x="539" y="156"/>
                    <a:pt x="539" y="156"/>
                  </a:cubicBezTo>
                  <a:cubicBezTo>
                    <a:pt x="551" y="158"/>
                    <a:pt x="551" y="158"/>
                    <a:pt x="551" y="158"/>
                  </a:cubicBezTo>
                  <a:cubicBezTo>
                    <a:pt x="554" y="144"/>
                    <a:pt x="554" y="144"/>
                    <a:pt x="554" y="144"/>
                  </a:cubicBezTo>
                  <a:cubicBezTo>
                    <a:pt x="558" y="145"/>
                    <a:pt x="558" y="145"/>
                    <a:pt x="558" y="145"/>
                  </a:cubicBezTo>
                  <a:cubicBezTo>
                    <a:pt x="554" y="159"/>
                    <a:pt x="554" y="159"/>
                    <a:pt x="554" y="159"/>
                  </a:cubicBezTo>
                  <a:cubicBezTo>
                    <a:pt x="568" y="163"/>
                    <a:pt x="568" y="163"/>
                    <a:pt x="568" y="163"/>
                  </a:cubicBezTo>
                  <a:cubicBezTo>
                    <a:pt x="573" y="144"/>
                    <a:pt x="573" y="144"/>
                    <a:pt x="573" y="144"/>
                  </a:cubicBezTo>
                  <a:cubicBezTo>
                    <a:pt x="576" y="144"/>
                    <a:pt x="576" y="144"/>
                    <a:pt x="576" y="144"/>
                  </a:cubicBezTo>
                  <a:cubicBezTo>
                    <a:pt x="571" y="168"/>
                    <a:pt x="571" y="168"/>
                    <a:pt x="571" y="168"/>
                  </a:cubicBezTo>
                  <a:cubicBezTo>
                    <a:pt x="535" y="159"/>
                    <a:pt x="535" y="159"/>
                    <a:pt x="535" y="159"/>
                  </a:cubicBezTo>
                  <a:cubicBezTo>
                    <a:pt x="540" y="136"/>
                    <a:pt x="540" y="136"/>
                    <a:pt x="540" y="136"/>
                  </a:cubicBezTo>
                  <a:close/>
                  <a:moveTo>
                    <a:pt x="530" y="167"/>
                  </a:moveTo>
                  <a:cubicBezTo>
                    <a:pt x="529" y="171"/>
                    <a:pt x="529" y="171"/>
                    <a:pt x="529" y="171"/>
                  </a:cubicBezTo>
                  <a:cubicBezTo>
                    <a:pt x="563" y="185"/>
                    <a:pt x="563" y="185"/>
                    <a:pt x="563" y="185"/>
                  </a:cubicBezTo>
                  <a:cubicBezTo>
                    <a:pt x="565" y="180"/>
                    <a:pt x="565" y="180"/>
                    <a:pt x="565" y="180"/>
                  </a:cubicBezTo>
                  <a:cubicBezTo>
                    <a:pt x="530" y="167"/>
                    <a:pt x="530" y="167"/>
                    <a:pt x="530" y="167"/>
                  </a:cubicBezTo>
                  <a:close/>
                  <a:moveTo>
                    <a:pt x="535" y="182"/>
                  </a:moveTo>
                  <a:cubicBezTo>
                    <a:pt x="534" y="187"/>
                    <a:pt x="534" y="187"/>
                    <a:pt x="534" y="187"/>
                  </a:cubicBezTo>
                  <a:cubicBezTo>
                    <a:pt x="529" y="185"/>
                    <a:pt x="525" y="187"/>
                    <a:pt x="523" y="191"/>
                  </a:cubicBezTo>
                  <a:cubicBezTo>
                    <a:pt x="521" y="194"/>
                    <a:pt x="521" y="197"/>
                    <a:pt x="523" y="200"/>
                  </a:cubicBezTo>
                  <a:cubicBezTo>
                    <a:pt x="525" y="203"/>
                    <a:pt x="528" y="206"/>
                    <a:pt x="532" y="208"/>
                  </a:cubicBezTo>
                  <a:cubicBezTo>
                    <a:pt x="537" y="210"/>
                    <a:pt x="541" y="211"/>
                    <a:pt x="544" y="211"/>
                  </a:cubicBezTo>
                  <a:cubicBezTo>
                    <a:pt x="547" y="210"/>
                    <a:pt x="549" y="208"/>
                    <a:pt x="551" y="206"/>
                  </a:cubicBezTo>
                  <a:cubicBezTo>
                    <a:pt x="553" y="201"/>
                    <a:pt x="552" y="197"/>
                    <a:pt x="548" y="193"/>
                  </a:cubicBezTo>
                  <a:cubicBezTo>
                    <a:pt x="551" y="190"/>
                    <a:pt x="551" y="190"/>
                    <a:pt x="551" y="190"/>
                  </a:cubicBezTo>
                  <a:cubicBezTo>
                    <a:pt x="556" y="195"/>
                    <a:pt x="557" y="201"/>
                    <a:pt x="554" y="207"/>
                  </a:cubicBezTo>
                  <a:cubicBezTo>
                    <a:pt x="552" y="212"/>
                    <a:pt x="548" y="214"/>
                    <a:pt x="543" y="215"/>
                  </a:cubicBezTo>
                  <a:cubicBezTo>
                    <a:pt x="539" y="216"/>
                    <a:pt x="535" y="215"/>
                    <a:pt x="530" y="212"/>
                  </a:cubicBezTo>
                  <a:cubicBezTo>
                    <a:pt x="524" y="209"/>
                    <a:pt x="520" y="205"/>
                    <a:pt x="519" y="201"/>
                  </a:cubicBezTo>
                  <a:cubicBezTo>
                    <a:pt x="517" y="197"/>
                    <a:pt x="518" y="193"/>
                    <a:pt x="520" y="189"/>
                  </a:cubicBezTo>
                  <a:cubicBezTo>
                    <a:pt x="521" y="186"/>
                    <a:pt x="524" y="184"/>
                    <a:pt x="527" y="183"/>
                  </a:cubicBezTo>
                  <a:cubicBezTo>
                    <a:pt x="529" y="182"/>
                    <a:pt x="532" y="182"/>
                    <a:pt x="535" y="182"/>
                  </a:cubicBezTo>
                  <a:close/>
                  <a:moveTo>
                    <a:pt x="30" y="33"/>
                  </a:moveTo>
                  <a:cubicBezTo>
                    <a:pt x="30" y="29"/>
                    <a:pt x="30" y="29"/>
                    <a:pt x="30" y="29"/>
                  </a:cubicBezTo>
                  <a:cubicBezTo>
                    <a:pt x="35" y="29"/>
                    <a:pt x="38" y="26"/>
                    <a:pt x="39" y="22"/>
                  </a:cubicBezTo>
                  <a:cubicBezTo>
                    <a:pt x="40" y="18"/>
                    <a:pt x="39" y="15"/>
                    <a:pt x="37" y="13"/>
                  </a:cubicBezTo>
                  <a:cubicBezTo>
                    <a:pt x="35" y="10"/>
                    <a:pt x="32" y="9"/>
                    <a:pt x="27" y="8"/>
                  </a:cubicBezTo>
                  <a:cubicBezTo>
                    <a:pt x="22" y="6"/>
                    <a:pt x="18" y="7"/>
                    <a:pt x="15" y="8"/>
                  </a:cubicBezTo>
                  <a:cubicBezTo>
                    <a:pt x="12" y="10"/>
                    <a:pt x="11" y="12"/>
                    <a:pt x="10" y="15"/>
                  </a:cubicBezTo>
                  <a:cubicBezTo>
                    <a:pt x="9" y="20"/>
                    <a:pt x="11" y="23"/>
                    <a:pt x="16" y="26"/>
                  </a:cubicBezTo>
                  <a:cubicBezTo>
                    <a:pt x="14" y="30"/>
                    <a:pt x="14" y="30"/>
                    <a:pt x="14" y="30"/>
                  </a:cubicBezTo>
                  <a:cubicBezTo>
                    <a:pt x="7" y="26"/>
                    <a:pt x="5" y="21"/>
                    <a:pt x="7" y="14"/>
                  </a:cubicBezTo>
                  <a:cubicBezTo>
                    <a:pt x="8" y="9"/>
                    <a:pt x="10" y="6"/>
                    <a:pt x="15" y="4"/>
                  </a:cubicBezTo>
                  <a:cubicBezTo>
                    <a:pt x="18" y="2"/>
                    <a:pt x="23" y="2"/>
                    <a:pt x="28" y="3"/>
                  </a:cubicBezTo>
                  <a:cubicBezTo>
                    <a:pt x="34" y="4"/>
                    <a:pt x="38" y="7"/>
                    <a:pt x="41" y="11"/>
                  </a:cubicBezTo>
                  <a:cubicBezTo>
                    <a:pt x="43" y="15"/>
                    <a:pt x="44" y="18"/>
                    <a:pt x="43" y="23"/>
                  </a:cubicBezTo>
                  <a:cubicBezTo>
                    <a:pt x="42" y="26"/>
                    <a:pt x="40" y="29"/>
                    <a:pt x="38" y="31"/>
                  </a:cubicBezTo>
                  <a:cubicBezTo>
                    <a:pt x="36" y="32"/>
                    <a:pt x="33" y="33"/>
                    <a:pt x="30" y="33"/>
                  </a:cubicBezTo>
                  <a:close/>
                  <a:moveTo>
                    <a:pt x="38" y="67"/>
                  </a:moveTo>
                  <a:cubicBezTo>
                    <a:pt x="0" y="65"/>
                    <a:pt x="0" y="65"/>
                    <a:pt x="0" y="65"/>
                  </a:cubicBezTo>
                  <a:cubicBezTo>
                    <a:pt x="1" y="61"/>
                    <a:pt x="1" y="61"/>
                    <a:pt x="1" y="61"/>
                  </a:cubicBezTo>
                  <a:cubicBezTo>
                    <a:pt x="18" y="62"/>
                    <a:pt x="18" y="62"/>
                    <a:pt x="18" y="62"/>
                  </a:cubicBezTo>
                  <a:cubicBezTo>
                    <a:pt x="19" y="43"/>
                    <a:pt x="19" y="43"/>
                    <a:pt x="19" y="43"/>
                  </a:cubicBezTo>
                  <a:cubicBezTo>
                    <a:pt x="1" y="43"/>
                    <a:pt x="1" y="43"/>
                    <a:pt x="1" y="43"/>
                  </a:cubicBezTo>
                  <a:cubicBezTo>
                    <a:pt x="2" y="38"/>
                    <a:pt x="2" y="38"/>
                    <a:pt x="2" y="38"/>
                  </a:cubicBezTo>
                  <a:cubicBezTo>
                    <a:pt x="39" y="40"/>
                    <a:pt x="39" y="40"/>
                    <a:pt x="39" y="40"/>
                  </a:cubicBezTo>
                  <a:cubicBezTo>
                    <a:pt x="39" y="44"/>
                    <a:pt x="39" y="44"/>
                    <a:pt x="39" y="44"/>
                  </a:cubicBezTo>
                  <a:cubicBezTo>
                    <a:pt x="23" y="44"/>
                    <a:pt x="23" y="44"/>
                    <a:pt x="23" y="44"/>
                  </a:cubicBezTo>
                  <a:cubicBezTo>
                    <a:pt x="22" y="62"/>
                    <a:pt x="22" y="62"/>
                    <a:pt x="22" y="62"/>
                  </a:cubicBezTo>
                  <a:cubicBezTo>
                    <a:pt x="38" y="62"/>
                    <a:pt x="38" y="62"/>
                    <a:pt x="38" y="62"/>
                  </a:cubicBezTo>
                  <a:cubicBezTo>
                    <a:pt x="38" y="67"/>
                    <a:pt x="38" y="67"/>
                    <a:pt x="38" y="67"/>
                  </a:cubicBezTo>
                  <a:close/>
                  <a:moveTo>
                    <a:pt x="38" y="81"/>
                  </a:moveTo>
                  <a:cubicBezTo>
                    <a:pt x="0" y="82"/>
                    <a:pt x="0" y="82"/>
                    <a:pt x="0" y="82"/>
                  </a:cubicBezTo>
                  <a:cubicBezTo>
                    <a:pt x="0" y="77"/>
                    <a:pt x="0" y="77"/>
                    <a:pt x="0" y="77"/>
                  </a:cubicBezTo>
                  <a:cubicBezTo>
                    <a:pt x="38" y="76"/>
                    <a:pt x="38" y="76"/>
                    <a:pt x="38" y="76"/>
                  </a:cubicBezTo>
                  <a:cubicBezTo>
                    <a:pt x="38" y="81"/>
                    <a:pt x="38" y="81"/>
                    <a:pt x="38" y="81"/>
                  </a:cubicBezTo>
                  <a:close/>
                  <a:moveTo>
                    <a:pt x="40" y="117"/>
                  </a:moveTo>
                  <a:cubicBezTo>
                    <a:pt x="3" y="120"/>
                    <a:pt x="3" y="120"/>
                    <a:pt x="3" y="120"/>
                  </a:cubicBezTo>
                  <a:cubicBezTo>
                    <a:pt x="2" y="114"/>
                    <a:pt x="2" y="114"/>
                    <a:pt x="2" y="114"/>
                  </a:cubicBezTo>
                  <a:cubicBezTo>
                    <a:pt x="24" y="101"/>
                    <a:pt x="24" y="101"/>
                    <a:pt x="24" y="101"/>
                  </a:cubicBezTo>
                  <a:cubicBezTo>
                    <a:pt x="24" y="101"/>
                    <a:pt x="28" y="99"/>
                    <a:pt x="34" y="95"/>
                  </a:cubicBezTo>
                  <a:cubicBezTo>
                    <a:pt x="34" y="94"/>
                    <a:pt x="34" y="94"/>
                    <a:pt x="34" y="94"/>
                  </a:cubicBezTo>
                  <a:cubicBezTo>
                    <a:pt x="34" y="94"/>
                    <a:pt x="31" y="95"/>
                    <a:pt x="28" y="95"/>
                  </a:cubicBezTo>
                  <a:cubicBezTo>
                    <a:pt x="26" y="95"/>
                    <a:pt x="24" y="95"/>
                    <a:pt x="22" y="95"/>
                  </a:cubicBezTo>
                  <a:cubicBezTo>
                    <a:pt x="1" y="97"/>
                    <a:pt x="1" y="97"/>
                    <a:pt x="1" y="97"/>
                  </a:cubicBezTo>
                  <a:cubicBezTo>
                    <a:pt x="1" y="93"/>
                    <a:pt x="1" y="93"/>
                    <a:pt x="1" y="93"/>
                  </a:cubicBezTo>
                  <a:cubicBezTo>
                    <a:pt x="38" y="90"/>
                    <a:pt x="38" y="90"/>
                    <a:pt x="38" y="90"/>
                  </a:cubicBezTo>
                  <a:cubicBezTo>
                    <a:pt x="38" y="97"/>
                    <a:pt x="38" y="97"/>
                    <a:pt x="38" y="97"/>
                  </a:cubicBezTo>
                  <a:cubicBezTo>
                    <a:pt x="18" y="109"/>
                    <a:pt x="18" y="109"/>
                    <a:pt x="18" y="109"/>
                  </a:cubicBezTo>
                  <a:cubicBezTo>
                    <a:pt x="17" y="110"/>
                    <a:pt x="15" y="111"/>
                    <a:pt x="13" y="112"/>
                  </a:cubicBezTo>
                  <a:cubicBezTo>
                    <a:pt x="10" y="114"/>
                    <a:pt x="8" y="115"/>
                    <a:pt x="8" y="115"/>
                  </a:cubicBezTo>
                  <a:cubicBezTo>
                    <a:pt x="8" y="116"/>
                    <a:pt x="8" y="116"/>
                    <a:pt x="8" y="116"/>
                  </a:cubicBezTo>
                  <a:cubicBezTo>
                    <a:pt x="15" y="115"/>
                    <a:pt x="19" y="115"/>
                    <a:pt x="20" y="115"/>
                  </a:cubicBezTo>
                  <a:cubicBezTo>
                    <a:pt x="40" y="113"/>
                    <a:pt x="40" y="113"/>
                    <a:pt x="40" y="113"/>
                  </a:cubicBezTo>
                  <a:cubicBezTo>
                    <a:pt x="40" y="117"/>
                    <a:pt x="40" y="117"/>
                    <a:pt x="40" y="117"/>
                  </a:cubicBezTo>
                  <a:close/>
                  <a:moveTo>
                    <a:pt x="24" y="145"/>
                  </a:moveTo>
                  <a:cubicBezTo>
                    <a:pt x="32" y="140"/>
                    <a:pt x="32" y="140"/>
                    <a:pt x="32" y="140"/>
                  </a:cubicBezTo>
                  <a:cubicBezTo>
                    <a:pt x="35" y="139"/>
                    <a:pt x="37" y="137"/>
                    <a:pt x="41" y="136"/>
                  </a:cubicBezTo>
                  <a:cubicBezTo>
                    <a:pt x="41" y="135"/>
                    <a:pt x="41" y="135"/>
                    <a:pt x="41" y="135"/>
                  </a:cubicBezTo>
                  <a:cubicBezTo>
                    <a:pt x="37" y="135"/>
                    <a:pt x="34" y="135"/>
                    <a:pt x="31" y="134"/>
                  </a:cubicBezTo>
                  <a:cubicBezTo>
                    <a:pt x="22" y="134"/>
                    <a:pt x="22" y="134"/>
                    <a:pt x="22" y="134"/>
                  </a:cubicBezTo>
                  <a:cubicBezTo>
                    <a:pt x="24" y="145"/>
                    <a:pt x="24" y="145"/>
                    <a:pt x="24" y="145"/>
                  </a:cubicBezTo>
                  <a:close/>
                  <a:moveTo>
                    <a:pt x="45" y="137"/>
                  </a:moveTo>
                  <a:cubicBezTo>
                    <a:pt x="11" y="157"/>
                    <a:pt x="11" y="157"/>
                    <a:pt x="11" y="157"/>
                  </a:cubicBezTo>
                  <a:cubicBezTo>
                    <a:pt x="10" y="153"/>
                    <a:pt x="10" y="153"/>
                    <a:pt x="10" y="153"/>
                  </a:cubicBezTo>
                  <a:cubicBezTo>
                    <a:pt x="21" y="147"/>
                    <a:pt x="21" y="147"/>
                    <a:pt x="21" y="147"/>
                  </a:cubicBezTo>
                  <a:cubicBezTo>
                    <a:pt x="18" y="134"/>
                    <a:pt x="18" y="134"/>
                    <a:pt x="18" y="134"/>
                  </a:cubicBezTo>
                  <a:cubicBezTo>
                    <a:pt x="6" y="133"/>
                    <a:pt x="6" y="133"/>
                    <a:pt x="6" y="133"/>
                  </a:cubicBezTo>
                  <a:cubicBezTo>
                    <a:pt x="5" y="129"/>
                    <a:pt x="5" y="129"/>
                    <a:pt x="5" y="129"/>
                  </a:cubicBezTo>
                  <a:cubicBezTo>
                    <a:pt x="44" y="132"/>
                    <a:pt x="44" y="132"/>
                    <a:pt x="44" y="132"/>
                  </a:cubicBezTo>
                  <a:cubicBezTo>
                    <a:pt x="45" y="137"/>
                    <a:pt x="45" y="137"/>
                    <a:pt x="45" y="137"/>
                  </a:cubicBezTo>
                  <a:close/>
                  <a:moveTo>
                    <a:pt x="75" y="206"/>
                  </a:moveTo>
                  <a:cubicBezTo>
                    <a:pt x="53" y="218"/>
                    <a:pt x="53" y="218"/>
                    <a:pt x="53" y="218"/>
                  </a:cubicBezTo>
                  <a:cubicBezTo>
                    <a:pt x="49" y="220"/>
                    <a:pt x="46" y="221"/>
                    <a:pt x="42" y="220"/>
                  </a:cubicBezTo>
                  <a:cubicBezTo>
                    <a:pt x="39" y="218"/>
                    <a:pt x="37" y="216"/>
                    <a:pt x="35" y="213"/>
                  </a:cubicBezTo>
                  <a:cubicBezTo>
                    <a:pt x="33" y="209"/>
                    <a:pt x="32" y="206"/>
                    <a:pt x="33" y="202"/>
                  </a:cubicBezTo>
                  <a:cubicBezTo>
                    <a:pt x="34" y="199"/>
                    <a:pt x="36" y="197"/>
                    <a:pt x="40" y="195"/>
                  </a:cubicBezTo>
                  <a:cubicBezTo>
                    <a:pt x="61" y="182"/>
                    <a:pt x="61" y="182"/>
                    <a:pt x="61" y="182"/>
                  </a:cubicBezTo>
                  <a:cubicBezTo>
                    <a:pt x="63" y="186"/>
                    <a:pt x="63" y="186"/>
                    <a:pt x="63" y="186"/>
                  </a:cubicBezTo>
                  <a:cubicBezTo>
                    <a:pt x="42" y="198"/>
                    <a:pt x="42" y="198"/>
                    <a:pt x="42" y="198"/>
                  </a:cubicBezTo>
                  <a:cubicBezTo>
                    <a:pt x="37" y="202"/>
                    <a:pt x="35" y="206"/>
                    <a:pt x="38" y="211"/>
                  </a:cubicBezTo>
                  <a:cubicBezTo>
                    <a:pt x="41" y="217"/>
                    <a:pt x="46" y="218"/>
                    <a:pt x="51" y="214"/>
                  </a:cubicBezTo>
                  <a:cubicBezTo>
                    <a:pt x="73" y="202"/>
                    <a:pt x="73" y="202"/>
                    <a:pt x="73" y="202"/>
                  </a:cubicBezTo>
                  <a:cubicBezTo>
                    <a:pt x="75" y="206"/>
                    <a:pt x="75" y="206"/>
                    <a:pt x="75" y="206"/>
                  </a:cubicBezTo>
                  <a:close/>
                  <a:moveTo>
                    <a:pt x="93" y="234"/>
                  </a:moveTo>
                  <a:cubicBezTo>
                    <a:pt x="90" y="231"/>
                    <a:pt x="90" y="231"/>
                    <a:pt x="90" y="231"/>
                  </a:cubicBezTo>
                  <a:cubicBezTo>
                    <a:pt x="75" y="243"/>
                    <a:pt x="75" y="243"/>
                    <a:pt x="75" y="243"/>
                  </a:cubicBezTo>
                  <a:cubicBezTo>
                    <a:pt x="74" y="244"/>
                    <a:pt x="71" y="247"/>
                    <a:pt x="65" y="251"/>
                  </a:cubicBezTo>
                  <a:cubicBezTo>
                    <a:pt x="65" y="251"/>
                    <a:pt x="65" y="251"/>
                    <a:pt x="65" y="251"/>
                  </a:cubicBezTo>
                  <a:cubicBezTo>
                    <a:pt x="65" y="250"/>
                    <a:pt x="66" y="248"/>
                    <a:pt x="67" y="246"/>
                  </a:cubicBezTo>
                  <a:cubicBezTo>
                    <a:pt x="68" y="243"/>
                    <a:pt x="69" y="241"/>
                    <a:pt x="70" y="239"/>
                  </a:cubicBezTo>
                  <a:cubicBezTo>
                    <a:pt x="80" y="218"/>
                    <a:pt x="80" y="218"/>
                    <a:pt x="80" y="218"/>
                  </a:cubicBezTo>
                  <a:cubicBezTo>
                    <a:pt x="76" y="213"/>
                    <a:pt x="76" y="213"/>
                    <a:pt x="76" y="213"/>
                  </a:cubicBezTo>
                  <a:cubicBezTo>
                    <a:pt x="47" y="236"/>
                    <a:pt x="47" y="236"/>
                    <a:pt x="47" y="236"/>
                  </a:cubicBezTo>
                  <a:cubicBezTo>
                    <a:pt x="49" y="239"/>
                    <a:pt x="49" y="239"/>
                    <a:pt x="49" y="239"/>
                  </a:cubicBezTo>
                  <a:cubicBezTo>
                    <a:pt x="66" y="226"/>
                    <a:pt x="66" y="226"/>
                    <a:pt x="66" y="226"/>
                  </a:cubicBezTo>
                  <a:cubicBezTo>
                    <a:pt x="67" y="225"/>
                    <a:pt x="68" y="224"/>
                    <a:pt x="70" y="222"/>
                  </a:cubicBezTo>
                  <a:cubicBezTo>
                    <a:pt x="73" y="220"/>
                    <a:pt x="74" y="219"/>
                    <a:pt x="75" y="218"/>
                  </a:cubicBezTo>
                  <a:cubicBezTo>
                    <a:pt x="76" y="219"/>
                    <a:pt x="76" y="219"/>
                    <a:pt x="76" y="219"/>
                  </a:cubicBezTo>
                  <a:cubicBezTo>
                    <a:pt x="72" y="226"/>
                    <a:pt x="71" y="229"/>
                    <a:pt x="70" y="230"/>
                  </a:cubicBezTo>
                  <a:cubicBezTo>
                    <a:pt x="60" y="253"/>
                    <a:pt x="60" y="253"/>
                    <a:pt x="60" y="253"/>
                  </a:cubicBezTo>
                  <a:cubicBezTo>
                    <a:pt x="63" y="257"/>
                    <a:pt x="63" y="257"/>
                    <a:pt x="63" y="257"/>
                  </a:cubicBezTo>
                  <a:cubicBezTo>
                    <a:pt x="93" y="234"/>
                    <a:pt x="93" y="234"/>
                    <a:pt x="93" y="234"/>
                  </a:cubicBezTo>
                  <a:close/>
                  <a:moveTo>
                    <a:pt x="102" y="244"/>
                  </a:moveTo>
                  <a:cubicBezTo>
                    <a:pt x="75" y="269"/>
                    <a:pt x="75" y="269"/>
                    <a:pt x="75" y="269"/>
                  </a:cubicBezTo>
                  <a:cubicBezTo>
                    <a:pt x="72" y="266"/>
                    <a:pt x="72" y="266"/>
                    <a:pt x="72" y="266"/>
                  </a:cubicBezTo>
                  <a:cubicBezTo>
                    <a:pt x="99" y="240"/>
                    <a:pt x="99" y="240"/>
                    <a:pt x="99" y="240"/>
                  </a:cubicBezTo>
                  <a:cubicBezTo>
                    <a:pt x="102" y="244"/>
                    <a:pt x="102" y="244"/>
                    <a:pt x="102" y="244"/>
                  </a:cubicBezTo>
                  <a:close/>
                  <a:moveTo>
                    <a:pt x="128" y="268"/>
                  </a:moveTo>
                  <a:cubicBezTo>
                    <a:pt x="95" y="288"/>
                    <a:pt x="95" y="288"/>
                    <a:pt x="95" y="288"/>
                  </a:cubicBezTo>
                  <a:cubicBezTo>
                    <a:pt x="91" y="285"/>
                    <a:pt x="91" y="285"/>
                    <a:pt x="91" y="285"/>
                  </a:cubicBezTo>
                  <a:cubicBezTo>
                    <a:pt x="106" y="249"/>
                    <a:pt x="106" y="249"/>
                    <a:pt x="106" y="249"/>
                  </a:cubicBezTo>
                  <a:cubicBezTo>
                    <a:pt x="110" y="252"/>
                    <a:pt x="110" y="252"/>
                    <a:pt x="110" y="252"/>
                  </a:cubicBezTo>
                  <a:cubicBezTo>
                    <a:pt x="101" y="272"/>
                    <a:pt x="101" y="272"/>
                    <a:pt x="101" y="272"/>
                  </a:cubicBezTo>
                  <a:cubicBezTo>
                    <a:pt x="100" y="273"/>
                    <a:pt x="99" y="275"/>
                    <a:pt x="98" y="278"/>
                  </a:cubicBezTo>
                  <a:cubicBezTo>
                    <a:pt x="97" y="280"/>
                    <a:pt x="96" y="282"/>
                    <a:pt x="95" y="283"/>
                  </a:cubicBezTo>
                  <a:cubicBezTo>
                    <a:pt x="96" y="284"/>
                    <a:pt x="96" y="284"/>
                    <a:pt x="96" y="284"/>
                  </a:cubicBezTo>
                  <a:cubicBezTo>
                    <a:pt x="97" y="283"/>
                    <a:pt x="98" y="282"/>
                    <a:pt x="101" y="280"/>
                  </a:cubicBezTo>
                  <a:cubicBezTo>
                    <a:pt x="103" y="279"/>
                    <a:pt x="105" y="278"/>
                    <a:pt x="106" y="277"/>
                  </a:cubicBezTo>
                  <a:cubicBezTo>
                    <a:pt x="125" y="265"/>
                    <a:pt x="125" y="265"/>
                    <a:pt x="125" y="265"/>
                  </a:cubicBezTo>
                  <a:cubicBezTo>
                    <a:pt x="128" y="268"/>
                    <a:pt x="128" y="268"/>
                    <a:pt x="128" y="268"/>
                  </a:cubicBezTo>
                  <a:close/>
                  <a:moveTo>
                    <a:pt x="151" y="286"/>
                  </a:moveTo>
                  <a:cubicBezTo>
                    <a:pt x="132" y="272"/>
                    <a:pt x="132" y="272"/>
                    <a:pt x="132" y="272"/>
                  </a:cubicBezTo>
                  <a:cubicBezTo>
                    <a:pt x="110" y="302"/>
                    <a:pt x="110" y="302"/>
                    <a:pt x="110" y="302"/>
                  </a:cubicBezTo>
                  <a:cubicBezTo>
                    <a:pt x="130" y="316"/>
                    <a:pt x="130" y="316"/>
                    <a:pt x="130" y="316"/>
                  </a:cubicBezTo>
                  <a:cubicBezTo>
                    <a:pt x="132" y="313"/>
                    <a:pt x="132" y="313"/>
                    <a:pt x="132" y="313"/>
                  </a:cubicBezTo>
                  <a:cubicBezTo>
                    <a:pt x="116" y="302"/>
                    <a:pt x="116" y="302"/>
                    <a:pt x="116" y="302"/>
                  </a:cubicBezTo>
                  <a:cubicBezTo>
                    <a:pt x="124" y="290"/>
                    <a:pt x="124" y="290"/>
                    <a:pt x="124" y="290"/>
                  </a:cubicBezTo>
                  <a:cubicBezTo>
                    <a:pt x="136" y="299"/>
                    <a:pt x="136" y="299"/>
                    <a:pt x="136" y="299"/>
                  </a:cubicBezTo>
                  <a:cubicBezTo>
                    <a:pt x="138" y="296"/>
                    <a:pt x="138" y="296"/>
                    <a:pt x="138" y="296"/>
                  </a:cubicBezTo>
                  <a:cubicBezTo>
                    <a:pt x="127" y="287"/>
                    <a:pt x="127" y="287"/>
                    <a:pt x="127" y="287"/>
                  </a:cubicBezTo>
                  <a:cubicBezTo>
                    <a:pt x="134" y="278"/>
                    <a:pt x="134" y="278"/>
                    <a:pt x="134" y="278"/>
                  </a:cubicBezTo>
                  <a:cubicBezTo>
                    <a:pt x="149" y="289"/>
                    <a:pt x="149" y="289"/>
                    <a:pt x="149" y="289"/>
                  </a:cubicBezTo>
                  <a:cubicBezTo>
                    <a:pt x="151" y="286"/>
                    <a:pt x="151" y="286"/>
                    <a:pt x="151" y="286"/>
                  </a:cubicBezTo>
                  <a:close/>
                  <a:moveTo>
                    <a:pt x="158" y="296"/>
                  </a:moveTo>
                  <a:cubicBezTo>
                    <a:pt x="153" y="308"/>
                    <a:pt x="153" y="308"/>
                    <a:pt x="153" y="308"/>
                  </a:cubicBezTo>
                  <a:cubicBezTo>
                    <a:pt x="159" y="311"/>
                    <a:pt x="159" y="311"/>
                    <a:pt x="159" y="311"/>
                  </a:cubicBezTo>
                  <a:cubicBezTo>
                    <a:pt x="165" y="314"/>
                    <a:pt x="168" y="313"/>
                    <a:pt x="170" y="309"/>
                  </a:cubicBezTo>
                  <a:cubicBezTo>
                    <a:pt x="171" y="307"/>
                    <a:pt x="171" y="306"/>
                    <a:pt x="171" y="304"/>
                  </a:cubicBezTo>
                  <a:cubicBezTo>
                    <a:pt x="170" y="302"/>
                    <a:pt x="168" y="301"/>
                    <a:pt x="166" y="300"/>
                  </a:cubicBezTo>
                  <a:cubicBezTo>
                    <a:pt x="158" y="296"/>
                    <a:pt x="158" y="296"/>
                    <a:pt x="158" y="296"/>
                  </a:cubicBezTo>
                  <a:close/>
                  <a:moveTo>
                    <a:pt x="156" y="291"/>
                  </a:moveTo>
                  <a:cubicBezTo>
                    <a:pt x="167" y="297"/>
                    <a:pt x="167" y="297"/>
                    <a:pt x="167" y="297"/>
                  </a:cubicBezTo>
                  <a:cubicBezTo>
                    <a:pt x="175" y="301"/>
                    <a:pt x="177" y="305"/>
                    <a:pt x="174" y="311"/>
                  </a:cubicBezTo>
                  <a:cubicBezTo>
                    <a:pt x="173" y="314"/>
                    <a:pt x="172" y="315"/>
                    <a:pt x="170" y="316"/>
                  </a:cubicBezTo>
                  <a:cubicBezTo>
                    <a:pt x="169" y="316"/>
                    <a:pt x="169" y="316"/>
                    <a:pt x="168" y="316"/>
                  </a:cubicBezTo>
                  <a:cubicBezTo>
                    <a:pt x="168" y="316"/>
                    <a:pt x="169" y="320"/>
                    <a:pt x="168" y="323"/>
                  </a:cubicBezTo>
                  <a:cubicBezTo>
                    <a:pt x="167" y="328"/>
                    <a:pt x="163" y="335"/>
                    <a:pt x="163" y="336"/>
                  </a:cubicBezTo>
                  <a:cubicBezTo>
                    <a:pt x="159" y="334"/>
                    <a:pt x="159" y="334"/>
                    <a:pt x="159" y="334"/>
                  </a:cubicBezTo>
                  <a:cubicBezTo>
                    <a:pt x="161" y="328"/>
                    <a:pt x="163" y="325"/>
                    <a:pt x="164" y="319"/>
                  </a:cubicBezTo>
                  <a:cubicBezTo>
                    <a:pt x="164" y="318"/>
                    <a:pt x="163" y="316"/>
                    <a:pt x="163" y="316"/>
                  </a:cubicBezTo>
                  <a:cubicBezTo>
                    <a:pt x="151" y="311"/>
                    <a:pt x="151" y="311"/>
                    <a:pt x="151" y="311"/>
                  </a:cubicBezTo>
                  <a:cubicBezTo>
                    <a:pt x="143" y="326"/>
                    <a:pt x="143" y="326"/>
                    <a:pt x="143" y="326"/>
                  </a:cubicBezTo>
                  <a:cubicBezTo>
                    <a:pt x="139" y="324"/>
                    <a:pt x="139" y="324"/>
                    <a:pt x="139" y="324"/>
                  </a:cubicBezTo>
                  <a:cubicBezTo>
                    <a:pt x="156" y="291"/>
                    <a:pt x="156" y="291"/>
                    <a:pt x="156" y="291"/>
                  </a:cubicBezTo>
                  <a:close/>
                  <a:moveTo>
                    <a:pt x="207" y="322"/>
                  </a:moveTo>
                  <a:cubicBezTo>
                    <a:pt x="207" y="316"/>
                    <a:pt x="204" y="311"/>
                    <a:pt x="199" y="309"/>
                  </a:cubicBezTo>
                  <a:cubicBezTo>
                    <a:pt x="195" y="308"/>
                    <a:pt x="192" y="308"/>
                    <a:pt x="190" y="308"/>
                  </a:cubicBezTo>
                  <a:cubicBezTo>
                    <a:pt x="187" y="309"/>
                    <a:pt x="185" y="311"/>
                    <a:pt x="184" y="314"/>
                  </a:cubicBezTo>
                  <a:cubicBezTo>
                    <a:pt x="183" y="316"/>
                    <a:pt x="183" y="319"/>
                    <a:pt x="184" y="320"/>
                  </a:cubicBezTo>
                  <a:cubicBezTo>
                    <a:pt x="184" y="323"/>
                    <a:pt x="187" y="325"/>
                    <a:pt x="190" y="328"/>
                  </a:cubicBezTo>
                  <a:cubicBezTo>
                    <a:pt x="191" y="329"/>
                    <a:pt x="191" y="329"/>
                    <a:pt x="191" y="329"/>
                  </a:cubicBezTo>
                  <a:cubicBezTo>
                    <a:pt x="194" y="331"/>
                    <a:pt x="196" y="332"/>
                    <a:pt x="196" y="334"/>
                  </a:cubicBezTo>
                  <a:cubicBezTo>
                    <a:pt x="197" y="335"/>
                    <a:pt x="197" y="337"/>
                    <a:pt x="196" y="339"/>
                  </a:cubicBezTo>
                  <a:cubicBezTo>
                    <a:pt x="196" y="340"/>
                    <a:pt x="195" y="342"/>
                    <a:pt x="193" y="342"/>
                  </a:cubicBezTo>
                  <a:cubicBezTo>
                    <a:pt x="191" y="343"/>
                    <a:pt x="189" y="343"/>
                    <a:pt x="186" y="342"/>
                  </a:cubicBezTo>
                  <a:cubicBezTo>
                    <a:pt x="184" y="341"/>
                    <a:pt x="183" y="340"/>
                    <a:pt x="182" y="338"/>
                  </a:cubicBezTo>
                  <a:cubicBezTo>
                    <a:pt x="180" y="337"/>
                    <a:pt x="180" y="334"/>
                    <a:pt x="180" y="332"/>
                  </a:cubicBezTo>
                  <a:cubicBezTo>
                    <a:pt x="176" y="332"/>
                    <a:pt x="176" y="332"/>
                    <a:pt x="176" y="332"/>
                  </a:cubicBezTo>
                  <a:cubicBezTo>
                    <a:pt x="175" y="335"/>
                    <a:pt x="176" y="337"/>
                    <a:pt x="177" y="339"/>
                  </a:cubicBezTo>
                  <a:cubicBezTo>
                    <a:pt x="179" y="342"/>
                    <a:pt x="181" y="344"/>
                    <a:pt x="185" y="345"/>
                  </a:cubicBezTo>
                  <a:cubicBezTo>
                    <a:pt x="188" y="347"/>
                    <a:pt x="192" y="347"/>
                    <a:pt x="194" y="346"/>
                  </a:cubicBezTo>
                  <a:cubicBezTo>
                    <a:pt x="197" y="345"/>
                    <a:pt x="199" y="343"/>
                    <a:pt x="201" y="340"/>
                  </a:cubicBezTo>
                  <a:cubicBezTo>
                    <a:pt x="202" y="337"/>
                    <a:pt x="202" y="335"/>
                    <a:pt x="201" y="333"/>
                  </a:cubicBezTo>
                  <a:cubicBezTo>
                    <a:pt x="200" y="331"/>
                    <a:pt x="198" y="329"/>
                    <a:pt x="194" y="326"/>
                  </a:cubicBezTo>
                  <a:cubicBezTo>
                    <a:pt x="193" y="325"/>
                    <a:pt x="193" y="325"/>
                    <a:pt x="193" y="325"/>
                  </a:cubicBezTo>
                  <a:cubicBezTo>
                    <a:pt x="191" y="323"/>
                    <a:pt x="189" y="322"/>
                    <a:pt x="188" y="320"/>
                  </a:cubicBezTo>
                  <a:cubicBezTo>
                    <a:pt x="188" y="319"/>
                    <a:pt x="187" y="317"/>
                    <a:pt x="188" y="315"/>
                  </a:cubicBezTo>
                  <a:cubicBezTo>
                    <a:pt x="189" y="314"/>
                    <a:pt x="190" y="313"/>
                    <a:pt x="191" y="312"/>
                  </a:cubicBezTo>
                  <a:cubicBezTo>
                    <a:pt x="193" y="311"/>
                    <a:pt x="195" y="312"/>
                    <a:pt x="197" y="312"/>
                  </a:cubicBezTo>
                  <a:cubicBezTo>
                    <a:pt x="201" y="314"/>
                    <a:pt x="203" y="317"/>
                    <a:pt x="202" y="321"/>
                  </a:cubicBezTo>
                  <a:cubicBezTo>
                    <a:pt x="207" y="322"/>
                    <a:pt x="207" y="322"/>
                    <a:pt x="207" y="322"/>
                  </a:cubicBezTo>
                  <a:close/>
                  <a:moveTo>
                    <a:pt x="222" y="319"/>
                  </a:moveTo>
                  <a:cubicBezTo>
                    <a:pt x="212" y="355"/>
                    <a:pt x="212" y="355"/>
                    <a:pt x="212" y="355"/>
                  </a:cubicBezTo>
                  <a:cubicBezTo>
                    <a:pt x="208" y="354"/>
                    <a:pt x="208" y="354"/>
                    <a:pt x="208" y="354"/>
                  </a:cubicBezTo>
                  <a:cubicBezTo>
                    <a:pt x="218" y="318"/>
                    <a:pt x="218" y="318"/>
                    <a:pt x="218" y="318"/>
                  </a:cubicBezTo>
                  <a:cubicBezTo>
                    <a:pt x="222" y="319"/>
                    <a:pt x="222" y="319"/>
                    <a:pt x="222" y="319"/>
                  </a:cubicBezTo>
                  <a:close/>
                  <a:moveTo>
                    <a:pt x="255" y="324"/>
                  </a:moveTo>
                  <a:cubicBezTo>
                    <a:pt x="254" y="328"/>
                    <a:pt x="254" y="328"/>
                    <a:pt x="254" y="328"/>
                  </a:cubicBezTo>
                  <a:cubicBezTo>
                    <a:pt x="242" y="326"/>
                    <a:pt x="242" y="326"/>
                    <a:pt x="242" y="326"/>
                  </a:cubicBezTo>
                  <a:cubicBezTo>
                    <a:pt x="238" y="360"/>
                    <a:pt x="238" y="360"/>
                    <a:pt x="238" y="360"/>
                  </a:cubicBezTo>
                  <a:cubicBezTo>
                    <a:pt x="233" y="359"/>
                    <a:pt x="233" y="359"/>
                    <a:pt x="233" y="359"/>
                  </a:cubicBezTo>
                  <a:cubicBezTo>
                    <a:pt x="238" y="326"/>
                    <a:pt x="238" y="326"/>
                    <a:pt x="238" y="326"/>
                  </a:cubicBezTo>
                  <a:cubicBezTo>
                    <a:pt x="227" y="324"/>
                    <a:pt x="227" y="324"/>
                    <a:pt x="227" y="324"/>
                  </a:cubicBezTo>
                  <a:cubicBezTo>
                    <a:pt x="227" y="321"/>
                    <a:pt x="227" y="321"/>
                    <a:pt x="227" y="321"/>
                  </a:cubicBezTo>
                  <a:cubicBezTo>
                    <a:pt x="255" y="324"/>
                    <a:pt x="255" y="324"/>
                    <a:pt x="255" y="324"/>
                  </a:cubicBezTo>
                  <a:close/>
                  <a:moveTo>
                    <a:pt x="287" y="328"/>
                  </a:moveTo>
                  <a:cubicBezTo>
                    <a:pt x="273" y="349"/>
                    <a:pt x="273" y="349"/>
                    <a:pt x="273" y="349"/>
                  </a:cubicBezTo>
                  <a:cubicBezTo>
                    <a:pt x="272" y="364"/>
                    <a:pt x="272" y="364"/>
                    <a:pt x="272" y="364"/>
                  </a:cubicBezTo>
                  <a:cubicBezTo>
                    <a:pt x="268" y="364"/>
                    <a:pt x="268" y="364"/>
                    <a:pt x="268" y="364"/>
                  </a:cubicBezTo>
                  <a:cubicBezTo>
                    <a:pt x="269" y="348"/>
                    <a:pt x="269" y="348"/>
                    <a:pt x="269" y="348"/>
                  </a:cubicBezTo>
                  <a:cubicBezTo>
                    <a:pt x="258" y="326"/>
                    <a:pt x="258" y="326"/>
                    <a:pt x="258" y="326"/>
                  </a:cubicBezTo>
                  <a:cubicBezTo>
                    <a:pt x="263" y="326"/>
                    <a:pt x="263" y="326"/>
                    <a:pt x="263" y="326"/>
                  </a:cubicBezTo>
                  <a:cubicBezTo>
                    <a:pt x="270" y="342"/>
                    <a:pt x="270" y="342"/>
                    <a:pt x="270" y="342"/>
                  </a:cubicBezTo>
                  <a:cubicBezTo>
                    <a:pt x="270" y="342"/>
                    <a:pt x="271" y="343"/>
                    <a:pt x="271" y="343"/>
                  </a:cubicBezTo>
                  <a:cubicBezTo>
                    <a:pt x="271" y="344"/>
                    <a:pt x="271" y="344"/>
                    <a:pt x="272" y="345"/>
                  </a:cubicBezTo>
                  <a:cubicBezTo>
                    <a:pt x="272" y="344"/>
                    <a:pt x="272" y="344"/>
                    <a:pt x="273" y="343"/>
                  </a:cubicBezTo>
                  <a:cubicBezTo>
                    <a:pt x="273" y="343"/>
                    <a:pt x="273" y="342"/>
                    <a:pt x="273" y="342"/>
                  </a:cubicBezTo>
                  <a:cubicBezTo>
                    <a:pt x="283" y="328"/>
                    <a:pt x="283" y="328"/>
                    <a:pt x="283" y="328"/>
                  </a:cubicBezTo>
                  <a:cubicBezTo>
                    <a:pt x="287" y="328"/>
                    <a:pt x="287" y="328"/>
                    <a:pt x="287" y="328"/>
                  </a:cubicBezTo>
                  <a:close/>
                  <a:moveTo>
                    <a:pt x="339" y="326"/>
                  </a:moveTo>
                  <a:cubicBezTo>
                    <a:pt x="336" y="326"/>
                    <a:pt x="333" y="329"/>
                    <a:pt x="332" y="332"/>
                  </a:cubicBezTo>
                  <a:cubicBezTo>
                    <a:pt x="331" y="335"/>
                    <a:pt x="331" y="339"/>
                    <a:pt x="332" y="343"/>
                  </a:cubicBezTo>
                  <a:cubicBezTo>
                    <a:pt x="333" y="349"/>
                    <a:pt x="335" y="352"/>
                    <a:pt x="338" y="354"/>
                  </a:cubicBezTo>
                  <a:cubicBezTo>
                    <a:pt x="340" y="356"/>
                    <a:pt x="343" y="357"/>
                    <a:pt x="346" y="356"/>
                  </a:cubicBezTo>
                  <a:cubicBezTo>
                    <a:pt x="349" y="355"/>
                    <a:pt x="352" y="353"/>
                    <a:pt x="353" y="350"/>
                  </a:cubicBezTo>
                  <a:cubicBezTo>
                    <a:pt x="354" y="347"/>
                    <a:pt x="354" y="343"/>
                    <a:pt x="353" y="339"/>
                  </a:cubicBezTo>
                  <a:cubicBezTo>
                    <a:pt x="352" y="333"/>
                    <a:pt x="350" y="330"/>
                    <a:pt x="347" y="327"/>
                  </a:cubicBezTo>
                  <a:cubicBezTo>
                    <a:pt x="345" y="326"/>
                    <a:pt x="342" y="325"/>
                    <a:pt x="339" y="326"/>
                  </a:cubicBezTo>
                  <a:close/>
                  <a:moveTo>
                    <a:pt x="338" y="322"/>
                  </a:moveTo>
                  <a:cubicBezTo>
                    <a:pt x="343" y="321"/>
                    <a:pt x="347" y="322"/>
                    <a:pt x="351" y="325"/>
                  </a:cubicBezTo>
                  <a:cubicBezTo>
                    <a:pt x="354" y="328"/>
                    <a:pt x="356" y="332"/>
                    <a:pt x="357" y="337"/>
                  </a:cubicBezTo>
                  <a:cubicBezTo>
                    <a:pt x="359" y="344"/>
                    <a:pt x="358" y="349"/>
                    <a:pt x="356" y="353"/>
                  </a:cubicBezTo>
                  <a:cubicBezTo>
                    <a:pt x="354" y="357"/>
                    <a:pt x="351" y="359"/>
                    <a:pt x="347" y="360"/>
                  </a:cubicBezTo>
                  <a:cubicBezTo>
                    <a:pt x="342" y="361"/>
                    <a:pt x="338" y="360"/>
                    <a:pt x="334" y="357"/>
                  </a:cubicBezTo>
                  <a:cubicBezTo>
                    <a:pt x="331" y="354"/>
                    <a:pt x="329" y="350"/>
                    <a:pt x="328" y="344"/>
                  </a:cubicBezTo>
                  <a:cubicBezTo>
                    <a:pt x="326" y="338"/>
                    <a:pt x="327" y="333"/>
                    <a:pt x="329" y="329"/>
                  </a:cubicBezTo>
                  <a:cubicBezTo>
                    <a:pt x="331" y="325"/>
                    <a:pt x="334" y="323"/>
                    <a:pt x="338" y="322"/>
                  </a:cubicBezTo>
                  <a:close/>
                  <a:moveTo>
                    <a:pt x="383" y="312"/>
                  </a:moveTo>
                  <a:cubicBezTo>
                    <a:pt x="384" y="315"/>
                    <a:pt x="384" y="315"/>
                    <a:pt x="384" y="315"/>
                  </a:cubicBezTo>
                  <a:cubicBezTo>
                    <a:pt x="366" y="321"/>
                    <a:pt x="366" y="321"/>
                    <a:pt x="366" y="321"/>
                  </a:cubicBezTo>
                  <a:cubicBezTo>
                    <a:pt x="370" y="333"/>
                    <a:pt x="370" y="333"/>
                    <a:pt x="370" y="333"/>
                  </a:cubicBezTo>
                  <a:cubicBezTo>
                    <a:pt x="383" y="328"/>
                    <a:pt x="383" y="328"/>
                    <a:pt x="383" y="328"/>
                  </a:cubicBezTo>
                  <a:cubicBezTo>
                    <a:pt x="385" y="332"/>
                    <a:pt x="385" y="332"/>
                    <a:pt x="385" y="332"/>
                  </a:cubicBezTo>
                  <a:cubicBezTo>
                    <a:pt x="371" y="336"/>
                    <a:pt x="371" y="336"/>
                    <a:pt x="371" y="336"/>
                  </a:cubicBezTo>
                  <a:cubicBezTo>
                    <a:pt x="377" y="353"/>
                    <a:pt x="377" y="353"/>
                    <a:pt x="377" y="353"/>
                  </a:cubicBezTo>
                  <a:cubicBezTo>
                    <a:pt x="372" y="355"/>
                    <a:pt x="372" y="355"/>
                    <a:pt x="372" y="355"/>
                  </a:cubicBezTo>
                  <a:cubicBezTo>
                    <a:pt x="361" y="319"/>
                    <a:pt x="361" y="319"/>
                    <a:pt x="361" y="319"/>
                  </a:cubicBezTo>
                  <a:cubicBezTo>
                    <a:pt x="383" y="312"/>
                    <a:pt x="383" y="312"/>
                    <a:pt x="383" y="312"/>
                  </a:cubicBezTo>
                  <a:close/>
                  <a:moveTo>
                    <a:pt x="446" y="289"/>
                  </a:moveTo>
                  <a:cubicBezTo>
                    <a:pt x="443" y="292"/>
                    <a:pt x="443" y="292"/>
                    <a:pt x="443" y="292"/>
                  </a:cubicBezTo>
                  <a:cubicBezTo>
                    <a:pt x="439" y="289"/>
                    <a:pt x="435" y="288"/>
                    <a:pt x="431" y="291"/>
                  </a:cubicBezTo>
                  <a:cubicBezTo>
                    <a:pt x="428" y="293"/>
                    <a:pt x="427" y="296"/>
                    <a:pt x="427" y="299"/>
                  </a:cubicBezTo>
                  <a:cubicBezTo>
                    <a:pt x="427" y="303"/>
                    <a:pt x="429" y="306"/>
                    <a:pt x="431" y="310"/>
                  </a:cubicBezTo>
                  <a:cubicBezTo>
                    <a:pt x="434" y="314"/>
                    <a:pt x="438" y="317"/>
                    <a:pt x="441" y="318"/>
                  </a:cubicBezTo>
                  <a:cubicBezTo>
                    <a:pt x="444" y="319"/>
                    <a:pt x="447" y="318"/>
                    <a:pt x="449" y="317"/>
                  </a:cubicBezTo>
                  <a:cubicBezTo>
                    <a:pt x="452" y="315"/>
                    <a:pt x="453" y="312"/>
                    <a:pt x="453" y="309"/>
                  </a:cubicBezTo>
                  <a:cubicBezTo>
                    <a:pt x="453" y="307"/>
                    <a:pt x="452" y="304"/>
                    <a:pt x="450" y="301"/>
                  </a:cubicBezTo>
                  <a:cubicBezTo>
                    <a:pt x="442" y="307"/>
                    <a:pt x="442" y="307"/>
                    <a:pt x="442" y="307"/>
                  </a:cubicBezTo>
                  <a:cubicBezTo>
                    <a:pt x="440" y="304"/>
                    <a:pt x="440" y="304"/>
                    <a:pt x="440" y="304"/>
                  </a:cubicBezTo>
                  <a:cubicBezTo>
                    <a:pt x="451" y="296"/>
                    <a:pt x="451" y="296"/>
                    <a:pt x="451" y="296"/>
                  </a:cubicBezTo>
                  <a:cubicBezTo>
                    <a:pt x="462" y="311"/>
                    <a:pt x="462" y="311"/>
                    <a:pt x="462" y="311"/>
                  </a:cubicBezTo>
                  <a:cubicBezTo>
                    <a:pt x="460" y="313"/>
                    <a:pt x="460" y="313"/>
                    <a:pt x="460" y="313"/>
                  </a:cubicBezTo>
                  <a:cubicBezTo>
                    <a:pt x="456" y="308"/>
                    <a:pt x="456" y="308"/>
                    <a:pt x="456" y="308"/>
                  </a:cubicBezTo>
                  <a:cubicBezTo>
                    <a:pt x="456" y="311"/>
                    <a:pt x="456" y="313"/>
                    <a:pt x="455" y="315"/>
                  </a:cubicBezTo>
                  <a:cubicBezTo>
                    <a:pt x="454" y="317"/>
                    <a:pt x="453" y="318"/>
                    <a:pt x="451" y="320"/>
                  </a:cubicBezTo>
                  <a:cubicBezTo>
                    <a:pt x="447" y="323"/>
                    <a:pt x="443" y="323"/>
                    <a:pt x="438" y="322"/>
                  </a:cubicBezTo>
                  <a:cubicBezTo>
                    <a:pt x="434" y="320"/>
                    <a:pt x="431" y="317"/>
                    <a:pt x="428" y="313"/>
                  </a:cubicBezTo>
                  <a:cubicBezTo>
                    <a:pt x="424" y="307"/>
                    <a:pt x="422" y="302"/>
                    <a:pt x="423" y="298"/>
                  </a:cubicBezTo>
                  <a:cubicBezTo>
                    <a:pt x="424" y="294"/>
                    <a:pt x="426" y="290"/>
                    <a:pt x="429" y="288"/>
                  </a:cubicBezTo>
                  <a:cubicBezTo>
                    <a:pt x="432" y="286"/>
                    <a:pt x="435" y="285"/>
                    <a:pt x="438" y="285"/>
                  </a:cubicBezTo>
                  <a:cubicBezTo>
                    <a:pt x="441" y="286"/>
                    <a:pt x="444" y="287"/>
                    <a:pt x="446" y="289"/>
                  </a:cubicBezTo>
                  <a:close/>
                  <a:moveTo>
                    <a:pt x="466" y="260"/>
                  </a:moveTo>
                  <a:cubicBezTo>
                    <a:pt x="449" y="275"/>
                    <a:pt x="449" y="275"/>
                    <a:pt x="449" y="275"/>
                  </a:cubicBezTo>
                  <a:cubicBezTo>
                    <a:pt x="473" y="303"/>
                    <a:pt x="473" y="303"/>
                    <a:pt x="473" y="303"/>
                  </a:cubicBezTo>
                  <a:cubicBezTo>
                    <a:pt x="491" y="288"/>
                    <a:pt x="491" y="288"/>
                    <a:pt x="491" y="288"/>
                  </a:cubicBezTo>
                  <a:cubicBezTo>
                    <a:pt x="488" y="285"/>
                    <a:pt x="488" y="285"/>
                    <a:pt x="488" y="285"/>
                  </a:cubicBezTo>
                  <a:cubicBezTo>
                    <a:pt x="474" y="298"/>
                    <a:pt x="474" y="298"/>
                    <a:pt x="474" y="298"/>
                  </a:cubicBezTo>
                  <a:cubicBezTo>
                    <a:pt x="464" y="287"/>
                    <a:pt x="464" y="287"/>
                    <a:pt x="464" y="287"/>
                  </a:cubicBezTo>
                  <a:cubicBezTo>
                    <a:pt x="475" y="277"/>
                    <a:pt x="475" y="277"/>
                    <a:pt x="475" y="277"/>
                  </a:cubicBezTo>
                  <a:cubicBezTo>
                    <a:pt x="473" y="275"/>
                    <a:pt x="473" y="275"/>
                    <a:pt x="473" y="275"/>
                  </a:cubicBezTo>
                  <a:cubicBezTo>
                    <a:pt x="462" y="284"/>
                    <a:pt x="462" y="284"/>
                    <a:pt x="462" y="284"/>
                  </a:cubicBezTo>
                  <a:cubicBezTo>
                    <a:pt x="454" y="275"/>
                    <a:pt x="454" y="275"/>
                    <a:pt x="454" y="275"/>
                  </a:cubicBezTo>
                  <a:cubicBezTo>
                    <a:pt x="469" y="263"/>
                    <a:pt x="469" y="263"/>
                    <a:pt x="469" y="263"/>
                  </a:cubicBezTo>
                  <a:cubicBezTo>
                    <a:pt x="466" y="260"/>
                    <a:pt x="466" y="260"/>
                    <a:pt x="466" y="260"/>
                  </a:cubicBezTo>
                  <a:close/>
                  <a:moveTo>
                    <a:pt x="483" y="247"/>
                  </a:moveTo>
                  <a:cubicBezTo>
                    <a:pt x="485" y="245"/>
                    <a:pt x="487" y="244"/>
                    <a:pt x="490" y="244"/>
                  </a:cubicBezTo>
                  <a:cubicBezTo>
                    <a:pt x="494" y="244"/>
                    <a:pt x="497" y="246"/>
                    <a:pt x="501" y="249"/>
                  </a:cubicBezTo>
                  <a:cubicBezTo>
                    <a:pt x="505" y="252"/>
                    <a:pt x="507" y="255"/>
                    <a:pt x="508" y="258"/>
                  </a:cubicBezTo>
                  <a:cubicBezTo>
                    <a:pt x="509" y="262"/>
                    <a:pt x="508" y="265"/>
                    <a:pt x="506" y="268"/>
                  </a:cubicBezTo>
                  <a:cubicBezTo>
                    <a:pt x="504" y="270"/>
                    <a:pt x="502" y="271"/>
                    <a:pt x="499" y="271"/>
                  </a:cubicBezTo>
                  <a:cubicBezTo>
                    <a:pt x="495" y="271"/>
                    <a:pt x="491" y="269"/>
                    <a:pt x="487" y="265"/>
                  </a:cubicBezTo>
                  <a:cubicBezTo>
                    <a:pt x="484" y="262"/>
                    <a:pt x="482" y="259"/>
                    <a:pt x="481" y="256"/>
                  </a:cubicBezTo>
                  <a:cubicBezTo>
                    <a:pt x="480" y="253"/>
                    <a:pt x="480" y="250"/>
                    <a:pt x="483" y="247"/>
                  </a:cubicBezTo>
                  <a:close/>
                  <a:moveTo>
                    <a:pt x="480" y="245"/>
                  </a:moveTo>
                  <a:cubicBezTo>
                    <a:pt x="483" y="241"/>
                    <a:pt x="487" y="239"/>
                    <a:pt x="492" y="240"/>
                  </a:cubicBezTo>
                  <a:cubicBezTo>
                    <a:pt x="496" y="240"/>
                    <a:pt x="500" y="242"/>
                    <a:pt x="504" y="246"/>
                  </a:cubicBezTo>
                  <a:cubicBezTo>
                    <a:pt x="509" y="250"/>
                    <a:pt x="512" y="254"/>
                    <a:pt x="512" y="259"/>
                  </a:cubicBezTo>
                  <a:cubicBezTo>
                    <a:pt x="513" y="263"/>
                    <a:pt x="512" y="267"/>
                    <a:pt x="509" y="270"/>
                  </a:cubicBezTo>
                  <a:cubicBezTo>
                    <a:pt x="506" y="274"/>
                    <a:pt x="502" y="275"/>
                    <a:pt x="497" y="275"/>
                  </a:cubicBezTo>
                  <a:cubicBezTo>
                    <a:pt x="493" y="275"/>
                    <a:pt x="488" y="273"/>
                    <a:pt x="484" y="269"/>
                  </a:cubicBezTo>
                  <a:cubicBezTo>
                    <a:pt x="479" y="265"/>
                    <a:pt x="477" y="260"/>
                    <a:pt x="476" y="255"/>
                  </a:cubicBezTo>
                  <a:cubicBezTo>
                    <a:pt x="476" y="251"/>
                    <a:pt x="477" y="248"/>
                    <a:pt x="480" y="245"/>
                  </a:cubicBezTo>
                  <a:close/>
                  <a:moveTo>
                    <a:pt x="516" y="214"/>
                  </a:moveTo>
                  <a:cubicBezTo>
                    <a:pt x="510" y="212"/>
                    <a:pt x="505" y="214"/>
                    <a:pt x="501" y="219"/>
                  </a:cubicBezTo>
                  <a:cubicBezTo>
                    <a:pt x="500" y="222"/>
                    <a:pt x="499" y="225"/>
                    <a:pt x="499" y="228"/>
                  </a:cubicBezTo>
                  <a:cubicBezTo>
                    <a:pt x="499" y="231"/>
                    <a:pt x="501" y="233"/>
                    <a:pt x="503" y="234"/>
                  </a:cubicBezTo>
                  <a:cubicBezTo>
                    <a:pt x="505" y="236"/>
                    <a:pt x="508" y="237"/>
                    <a:pt x="510" y="236"/>
                  </a:cubicBezTo>
                  <a:cubicBezTo>
                    <a:pt x="512" y="236"/>
                    <a:pt x="515" y="234"/>
                    <a:pt x="518" y="231"/>
                  </a:cubicBezTo>
                  <a:cubicBezTo>
                    <a:pt x="519" y="230"/>
                    <a:pt x="519" y="230"/>
                    <a:pt x="519" y="230"/>
                  </a:cubicBezTo>
                  <a:cubicBezTo>
                    <a:pt x="522" y="228"/>
                    <a:pt x="524" y="227"/>
                    <a:pt x="525" y="227"/>
                  </a:cubicBezTo>
                  <a:cubicBezTo>
                    <a:pt x="527" y="226"/>
                    <a:pt x="528" y="226"/>
                    <a:pt x="530" y="228"/>
                  </a:cubicBezTo>
                  <a:cubicBezTo>
                    <a:pt x="532" y="229"/>
                    <a:pt x="533" y="230"/>
                    <a:pt x="533" y="231"/>
                  </a:cubicBezTo>
                  <a:cubicBezTo>
                    <a:pt x="533" y="233"/>
                    <a:pt x="533" y="236"/>
                    <a:pt x="531" y="238"/>
                  </a:cubicBezTo>
                  <a:cubicBezTo>
                    <a:pt x="530" y="240"/>
                    <a:pt x="528" y="241"/>
                    <a:pt x="527" y="242"/>
                  </a:cubicBezTo>
                  <a:cubicBezTo>
                    <a:pt x="525" y="243"/>
                    <a:pt x="522" y="243"/>
                    <a:pt x="520" y="242"/>
                  </a:cubicBezTo>
                  <a:cubicBezTo>
                    <a:pt x="519" y="246"/>
                    <a:pt x="519" y="246"/>
                    <a:pt x="519" y="246"/>
                  </a:cubicBezTo>
                  <a:cubicBezTo>
                    <a:pt x="522" y="247"/>
                    <a:pt x="524" y="247"/>
                    <a:pt x="527" y="246"/>
                  </a:cubicBezTo>
                  <a:cubicBezTo>
                    <a:pt x="530" y="245"/>
                    <a:pt x="532" y="243"/>
                    <a:pt x="534" y="240"/>
                  </a:cubicBezTo>
                  <a:cubicBezTo>
                    <a:pt x="536" y="237"/>
                    <a:pt x="537" y="234"/>
                    <a:pt x="537" y="231"/>
                  </a:cubicBezTo>
                  <a:cubicBezTo>
                    <a:pt x="537" y="228"/>
                    <a:pt x="535" y="225"/>
                    <a:pt x="532" y="224"/>
                  </a:cubicBezTo>
                  <a:cubicBezTo>
                    <a:pt x="530" y="222"/>
                    <a:pt x="528" y="221"/>
                    <a:pt x="526" y="222"/>
                  </a:cubicBezTo>
                  <a:cubicBezTo>
                    <a:pt x="523" y="222"/>
                    <a:pt x="520" y="224"/>
                    <a:pt x="517" y="227"/>
                  </a:cubicBezTo>
                  <a:cubicBezTo>
                    <a:pt x="516" y="228"/>
                    <a:pt x="516" y="228"/>
                    <a:pt x="516" y="228"/>
                  </a:cubicBezTo>
                  <a:cubicBezTo>
                    <a:pt x="514" y="230"/>
                    <a:pt x="512" y="231"/>
                    <a:pt x="510" y="232"/>
                  </a:cubicBezTo>
                  <a:cubicBezTo>
                    <a:pt x="509" y="232"/>
                    <a:pt x="507" y="232"/>
                    <a:pt x="505" y="231"/>
                  </a:cubicBezTo>
                  <a:cubicBezTo>
                    <a:pt x="504" y="230"/>
                    <a:pt x="503" y="228"/>
                    <a:pt x="503" y="227"/>
                  </a:cubicBezTo>
                  <a:cubicBezTo>
                    <a:pt x="503" y="225"/>
                    <a:pt x="503" y="223"/>
                    <a:pt x="505" y="221"/>
                  </a:cubicBezTo>
                  <a:cubicBezTo>
                    <a:pt x="507" y="218"/>
                    <a:pt x="510" y="217"/>
                    <a:pt x="514" y="218"/>
                  </a:cubicBezTo>
                  <a:cubicBezTo>
                    <a:pt x="516" y="214"/>
                    <a:pt x="516" y="214"/>
                    <a:pt x="516" y="214"/>
                  </a:cubicBezTo>
                  <a:close/>
                  <a:moveTo>
                    <a:pt x="545" y="103"/>
                  </a:moveTo>
                  <a:cubicBezTo>
                    <a:pt x="582" y="107"/>
                    <a:pt x="582" y="107"/>
                    <a:pt x="582" y="107"/>
                  </a:cubicBezTo>
                  <a:cubicBezTo>
                    <a:pt x="581" y="113"/>
                    <a:pt x="581" y="113"/>
                    <a:pt x="581" y="113"/>
                  </a:cubicBezTo>
                  <a:cubicBezTo>
                    <a:pt x="557" y="122"/>
                    <a:pt x="557" y="122"/>
                    <a:pt x="557" y="122"/>
                  </a:cubicBezTo>
                  <a:cubicBezTo>
                    <a:pt x="557" y="122"/>
                    <a:pt x="553" y="123"/>
                    <a:pt x="546" y="126"/>
                  </a:cubicBezTo>
                  <a:cubicBezTo>
                    <a:pt x="546" y="127"/>
                    <a:pt x="546" y="127"/>
                    <a:pt x="546" y="127"/>
                  </a:cubicBezTo>
                  <a:cubicBezTo>
                    <a:pt x="547" y="127"/>
                    <a:pt x="549" y="127"/>
                    <a:pt x="552" y="127"/>
                  </a:cubicBezTo>
                  <a:cubicBezTo>
                    <a:pt x="555" y="127"/>
                    <a:pt x="556" y="128"/>
                    <a:pt x="558" y="128"/>
                  </a:cubicBezTo>
                  <a:cubicBezTo>
                    <a:pt x="579" y="130"/>
                    <a:pt x="579" y="130"/>
                    <a:pt x="579" y="130"/>
                  </a:cubicBezTo>
                  <a:cubicBezTo>
                    <a:pt x="579" y="134"/>
                    <a:pt x="579" y="134"/>
                    <a:pt x="579" y="134"/>
                  </a:cubicBezTo>
                  <a:cubicBezTo>
                    <a:pt x="542" y="130"/>
                    <a:pt x="542" y="130"/>
                    <a:pt x="542" y="130"/>
                  </a:cubicBezTo>
                  <a:cubicBezTo>
                    <a:pt x="542" y="123"/>
                    <a:pt x="542" y="123"/>
                    <a:pt x="542" y="123"/>
                  </a:cubicBezTo>
                  <a:cubicBezTo>
                    <a:pt x="564" y="115"/>
                    <a:pt x="564" y="115"/>
                    <a:pt x="564" y="115"/>
                  </a:cubicBezTo>
                  <a:cubicBezTo>
                    <a:pt x="566" y="114"/>
                    <a:pt x="568" y="114"/>
                    <a:pt x="571" y="113"/>
                  </a:cubicBezTo>
                  <a:cubicBezTo>
                    <a:pt x="574" y="112"/>
                    <a:pt x="575" y="111"/>
                    <a:pt x="576" y="111"/>
                  </a:cubicBezTo>
                  <a:cubicBezTo>
                    <a:pt x="576" y="110"/>
                    <a:pt x="576" y="110"/>
                    <a:pt x="576" y="110"/>
                  </a:cubicBezTo>
                  <a:cubicBezTo>
                    <a:pt x="569" y="110"/>
                    <a:pt x="565" y="109"/>
                    <a:pt x="564" y="109"/>
                  </a:cubicBezTo>
                  <a:cubicBezTo>
                    <a:pt x="544" y="107"/>
                    <a:pt x="544" y="107"/>
                    <a:pt x="544" y="107"/>
                  </a:cubicBezTo>
                  <a:cubicBezTo>
                    <a:pt x="545" y="103"/>
                    <a:pt x="545" y="103"/>
                    <a:pt x="545" y="103"/>
                  </a:cubicBezTo>
                  <a:close/>
                  <a:moveTo>
                    <a:pt x="557" y="68"/>
                  </a:moveTo>
                  <a:cubicBezTo>
                    <a:pt x="558" y="73"/>
                    <a:pt x="558" y="73"/>
                    <a:pt x="558" y="73"/>
                  </a:cubicBezTo>
                  <a:cubicBezTo>
                    <a:pt x="553" y="74"/>
                    <a:pt x="550" y="77"/>
                    <a:pt x="550" y="82"/>
                  </a:cubicBezTo>
                  <a:cubicBezTo>
                    <a:pt x="550" y="85"/>
                    <a:pt x="551" y="88"/>
                    <a:pt x="554" y="90"/>
                  </a:cubicBezTo>
                  <a:cubicBezTo>
                    <a:pt x="557" y="92"/>
                    <a:pt x="560" y="93"/>
                    <a:pt x="565" y="93"/>
                  </a:cubicBezTo>
                  <a:cubicBezTo>
                    <a:pt x="570" y="93"/>
                    <a:pt x="574" y="92"/>
                    <a:pt x="577" y="90"/>
                  </a:cubicBezTo>
                  <a:cubicBezTo>
                    <a:pt x="580" y="88"/>
                    <a:pt x="581" y="85"/>
                    <a:pt x="581" y="82"/>
                  </a:cubicBezTo>
                  <a:cubicBezTo>
                    <a:pt x="581" y="77"/>
                    <a:pt x="578" y="74"/>
                    <a:pt x="573" y="73"/>
                  </a:cubicBezTo>
                  <a:cubicBezTo>
                    <a:pt x="574" y="68"/>
                    <a:pt x="574" y="68"/>
                    <a:pt x="574" y="68"/>
                  </a:cubicBezTo>
                  <a:cubicBezTo>
                    <a:pt x="581" y="71"/>
                    <a:pt x="585" y="75"/>
                    <a:pt x="585" y="82"/>
                  </a:cubicBezTo>
                  <a:cubicBezTo>
                    <a:pt x="584" y="87"/>
                    <a:pt x="582" y="91"/>
                    <a:pt x="579" y="94"/>
                  </a:cubicBezTo>
                  <a:cubicBezTo>
                    <a:pt x="575" y="96"/>
                    <a:pt x="571" y="98"/>
                    <a:pt x="565" y="98"/>
                  </a:cubicBezTo>
                  <a:cubicBezTo>
                    <a:pt x="559" y="97"/>
                    <a:pt x="554" y="96"/>
                    <a:pt x="550" y="92"/>
                  </a:cubicBezTo>
                  <a:cubicBezTo>
                    <a:pt x="547" y="89"/>
                    <a:pt x="546" y="86"/>
                    <a:pt x="546" y="82"/>
                  </a:cubicBezTo>
                  <a:cubicBezTo>
                    <a:pt x="546" y="78"/>
                    <a:pt x="547" y="75"/>
                    <a:pt x="549" y="72"/>
                  </a:cubicBezTo>
                  <a:cubicBezTo>
                    <a:pt x="551" y="70"/>
                    <a:pt x="554" y="69"/>
                    <a:pt x="557" y="68"/>
                  </a:cubicBezTo>
                  <a:close/>
                  <a:moveTo>
                    <a:pt x="545" y="38"/>
                  </a:moveTo>
                  <a:cubicBezTo>
                    <a:pt x="549" y="38"/>
                    <a:pt x="549" y="38"/>
                    <a:pt x="549" y="38"/>
                  </a:cubicBezTo>
                  <a:cubicBezTo>
                    <a:pt x="550" y="57"/>
                    <a:pt x="550" y="57"/>
                    <a:pt x="550" y="57"/>
                  </a:cubicBezTo>
                  <a:cubicBezTo>
                    <a:pt x="562" y="56"/>
                    <a:pt x="562" y="56"/>
                    <a:pt x="562" y="56"/>
                  </a:cubicBezTo>
                  <a:cubicBezTo>
                    <a:pt x="561" y="42"/>
                    <a:pt x="561" y="42"/>
                    <a:pt x="561" y="42"/>
                  </a:cubicBezTo>
                  <a:cubicBezTo>
                    <a:pt x="565" y="42"/>
                    <a:pt x="565" y="42"/>
                    <a:pt x="565" y="42"/>
                  </a:cubicBezTo>
                  <a:cubicBezTo>
                    <a:pt x="566" y="56"/>
                    <a:pt x="566" y="56"/>
                    <a:pt x="566" y="56"/>
                  </a:cubicBezTo>
                  <a:cubicBezTo>
                    <a:pt x="580" y="55"/>
                    <a:pt x="580" y="55"/>
                    <a:pt x="580" y="55"/>
                  </a:cubicBezTo>
                  <a:cubicBezTo>
                    <a:pt x="579" y="36"/>
                    <a:pt x="579" y="36"/>
                    <a:pt x="579" y="36"/>
                  </a:cubicBezTo>
                  <a:cubicBezTo>
                    <a:pt x="582" y="36"/>
                    <a:pt x="582" y="36"/>
                    <a:pt x="582" y="36"/>
                  </a:cubicBezTo>
                  <a:cubicBezTo>
                    <a:pt x="584" y="59"/>
                    <a:pt x="584" y="59"/>
                    <a:pt x="584" y="59"/>
                  </a:cubicBezTo>
                  <a:cubicBezTo>
                    <a:pt x="547" y="62"/>
                    <a:pt x="547" y="62"/>
                    <a:pt x="547" y="62"/>
                  </a:cubicBezTo>
                  <a:lnTo>
                    <a:pt x="545" y="38"/>
                  </a:lnTo>
                  <a:close/>
                </a:path>
              </a:pathLst>
            </a:custGeom>
            <a:solidFill>
              <a:srgbClr val="006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
              <a:extLst>
                <a:ext uri="{FF2B5EF4-FFF2-40B4-BE49-F238E27FC236}">
                  <a16:creationId xmlns:a16="http://schemas.microsoft.com/office/drawing/2014/main" id="{FF1FEB45-DD38-4AFC-9E0D-33AF9830CE47}"/>
                </a:ext>
              </a:extLst>
            </p:cNvPr>
            <p:cNvSpPr>
              <a:spLocks noEditPoints="1"/>
            </p:cNvSpPr>
            <p:nvPr/>
          </p:nvSpPr>
          <p:spPr bwMode="auto">
            <a:xfrm>
              <a:off x="4537107" y="3583347"/>
              <a:ext cx="1238250" cy="387350"/>
            </a:xfrm>
            <a:custGeom>
              <a:avLst/>
              <a:gdLst>
                <a:gd name="T0" fmla="*/ 36 w 501"/>
                <a:gd name="T1" fmla="*/ 127 h 157"/>
                <a:gd name="T2" fmla="*/ 43 w 501"/>
                <a:gd name="T3" fmla="*/ 118 h 157"/>
                <a:gd name="T4" fmla="*/ 23 w 501"/>
                <a:gd name="T5" fmla="*/ 103 h 157"/>
                <a:gd name="T6" fmla="*/ 20 w 501"/>
                <a:gd name="T7" fmla="*/ 157 h 157"/>
                <a:gd name="T8" fmla="*/ 48 w 501"/>
                <a:gd name="T9" fmla="*/ 121 h 157"/>
                <a:gd name="T10" fmla="*/ 65 w 501"/>
                <a:gd name="T11" fmla="*/ 62 h 157"/>
                <a:gd name="T12" fmla="*/ 90 w 501"/>
                <a:gd name="T13" fmla="*/ 93 h 157"/>
                <a:gd name="T14" fmla="*/ 142 w 501"/>
                <a:gd name="T15" fmla="*/ 52 h 157"/>
                <a:gd name="T16" fmla="*/ 127 w 501"/>
                <a:gd name="T17" fmla="*/ 53 h 157"/>
                <a:gd name="T18" fmla="*/ 127 w 501"/>
                <a:gd name="T19" fmla="*/ 53 h 157"/>
                <a:gd name="T20" fmla="*/ 130 w 501"/>
                <a:gd name="T21" fmla="*/ 51 h 157"/>
                <a:gd name="T22" fmla="*/ 119 w 501"/>
                <a:gd name="T23" fmla="*/ 48 h 157"/>
                <a:gd name="T24" fmla="*/ 85 w 501"/>
                <a:gd name="T25" fmla="*/ 60 h 157"/>
                <a:gd name="T26" fmla="*/ 90 w 501"/>
                <a:gd name="T27" fmla="*/ 66 h 157"/>
                <a:gd name="T28" fmla="*/ 95 w 501"/>
                <a:gd name="T29" fmla="*/ 73 h 157"/>
                <a:gd name="T30" fmla="*/ 167 w 501"/>
                <a:gd name="T31" fmla="*/ 19 h 157"/>
                <a:gd name="T32" fmla="*/ 171 w 501"/>
                <a:gd name="T33" fmla="*/ 42 h 157"/>
                <a:gd name="T34" fmla="*/ 191 w 501"/>
                <a:gd name="T35" fmla="*/ 38 h 157"/>
                <a:gd name="T36" fmla="*/ 187 w 501"/>
                <a:gd name="T37" fmla="*/ 21 h 157"/>
                <a:gd name="T38" fmla="*/ 165 w 501"/>
                <a:gd name="T39" fmla="*/ 9 h 157"/>
                <a:gd name="T40" fmla="*/ 195 w 501"/>
                <a:gd name="T41" fmla="*/ 16 h 157"/>
                <a:gd name="T42" fmla="*/ 197 w 501"/>
                <a:gd name="T43" fmla="*/ 40 h 157"/>
                <a:gd name="T44" fmla="*/ 250 w 501"/>
                <a:gd name="T45" fmla="*/ 28 h 157"/>
                <a:gd name="T46" fmla="*/ 208 w 501"/>
                <a:gd name="T47" fmla="*/ 18 h 157"/>
                <a:gd name="T48" fmla="*/ 228 w 501"/>
                <a:gd name="T49" fmla="*/ 15 h 157"/>
                <a:gd name="T50" fmla="*/ 234 w 501"/>
                <a:gd name="T51" fmla="*/ 24 h 157"/>
                <a:gd name="T52" fmla="*/ 228 w 501"/>
                <a:gd name="T53" fmla="*/ 0 h 157"/>
                <a:gd name="T54" fmla="*/ 260 w 501"/>
                <a:gd name="T55" fmla="*/ 35 h 157"/>
                <a:gd name="T56" fmla="*/ 282 w 501"/>
                <a:gd name="T57" fmla="*/ 11 h 157"/>
                <a:gd name="T58" fmla="*/ 282 w 501"/>
                <a:gd name="T59" fmla="*/ 19 h 157"/>
                <a:gd name="T60" fmla="*/ 301 w 501"/>
                <a:gd name="T61" fmla="*/ 25 h 157"/>
                <a:gd name="T62" fmla="*/ 290 w 501"/>
                <a:gd name="T63" fmla="*/ 39 h 157"/>
                <a:gd name="T64" fmla="*/ 336 w 501"/>
                <a:gd name="T65" fmla="*/ 47 h 157"/>
                <a:gd name="T66" fmla="*/ 323 w 501"/>
                <a:gd name="T67" fmla="*/ 36 h 157"/>
                <a:gd name="T68" fmla="*/ 313 w 501"/>
                <a:gd name="T69" fmla="*/ 19 h 157"/>
                <a:gd name="T70" fmla="*/ 314 w 501"/>
                <a:gd name="T71" fmla="*/ 12 h 157"/>
                <a:gd name="T72" fmla="*/ 306 w 501"/>
                <a:gd name="T73" fmla="*/ 5 h 157"/>
                <a:gd name="T74" fmla="*/ 359 w 501"/>
                <a:gd name="T75" fmla="*/ 35 h 157"/>
                <a:gd name="T76" fmla="*/ 370 w 501"/>
                <a:gd name="T77" fmla="*/ 60 h 157"/>
                <a:gd name="T78" fmla="*/ 422 w 501"/>
                <a:gd name="T79" fmla="*/ 92 h 157"/>
                <a:gd name="T80" fmla="*/ 427 w 501"/>
                <a:gd name="T81" fmla="*/ 76 h 157"/>
                <a:gd name="T82" fmla="*/ 397 w 501"/>
                <a:gd name="T83" fmla="*/ 37 h 157"/>
                <a:gd name="T84" fmla="*/ 451 w 501"/>
                <a:gd name="T85" fmla="*/ 123 h 157"/>
                <a:gd name="T86" fmla="*/ 457 w 501"/>
                <a:gd name="T87" fmla="*/ 139 h 157"/>
                <a:gd name="T88" fmla="*/ 468 w 501"/>
                <a:gd name="T89" fmla="*/ 131 h 157"/>
                <a:gd name="T90" fmla="*/ 461 w 501"/>
                <a:gd name="T91" fmla="*/ 107 h 157"/>
                <a:gd name="T92" fmla="*/ 457 w 501"/>
                <a:gd name="T93" fmla="*/ 118 h 157"/>
                <a:gd name="T94" fmla="*/ 451 w 501"/>
                <a:gd name="T95" fmla="*/ 123 h 157"/>
                <a:gd name="T96" fmla="*/ 456 w 501"/>
                <a:gd name="T97" fmla="*/ 82 h 157"/>
                <a:gd name="T98" fmla="*/ 470 w 501"/>
                <a:gd name="T99" fmla="*/ 97 h 157"/>
                <a:gd name="T100" fmla="*/ 490 w 501"/>
                <a:gd name="T101" fmla="*/ 121 h 157"/>
                <a:gd name="T102" fmla="*/ 493 w 501"/>
                <a:gd name="T103" fmla="*/ 148 h 157"/>
                <a:gd name="T104" fmla="*/ 466 w 501"/>
                <a:gd name="T105" fmla="*/ 10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1" h="157">
                  <a:moveTo>
                    <a:pt x="24" y="143"/>
                  </a:moveTo>
                  <a:cubicBezTo>
                    <a:pt x="14" y="135"/>
                    <a:pt x="14" y="135"/>
                    <a:pt x="14" y="135"/>
                  </a:cubicBezTo>
                  <a:cubicBezTo>
                    <a:pt x="26" y="120"/>
                    <a:pt x="26" y="120"/>
                    <a:pt x="26" y="120"/>
                  </a:cubicBezTo>
                  <a:cubicBezTo>
                    <a:pt x="36" y="127"/>
                    <a:pt x="36" y="127"/>
                    <a:pt x="36" y="127"/>
                  </a:cubicBezTo>
                  <a:cubicBezTo>
                    <a:pt x="24" y="143"/>
                    <a:pt x="24" y="143"/>
                    <a:pt x="24" y="143"/>
                  </a:cubicBezTo>
                  <a:close/>
                  <a:moveTo>
                    <a:pt x="49" y="93"/>
                  </a:moveTo>
                  <a:cubicBezTo>
                    <a:pt x="58" y="100"/>
                    <a:pt x="58" y="100"/>
                    <a:pt x="58" y="100"/>
                  </a:cubicBezTo>
                  <a:cubicBezTo>
                    <a:pt x="43" y="118"/>
                    <a:pt x="43" y="118"/>
                    <a:pt x="43" y="118"/>
                  </a:cubicBezTo>
                  <a:cubicBezTo>
                    <a:pt x="34" y="110"/>
                    <a:pt x="34" y="110"/>
                    <a:pt x="34" y="110"/>
                  </a:cubicBezTo>
                  <a:cubicBezTo>
                    <a:pt x="49" y="93"/>
                    <a:pt x="49" y="93"/>
                    <a:pt x="49" y="93"/>
                  </a:cubicBezTo>
                  <a:close/>
                  <a:moveTo>
                    <a:pt x="30" y="107"/>
                  </a:moveTo>
                  <a:cubicBezTo>
                    <a:pt x="23" y="103"/>
                    <a:pt x="23" y="103"/>
                    <a:pt x="23" y="103"/>
                  </a:cubicBezTo>
                  <a:cubicBezTo>
                    <a:pt x="15" y="112"/>
                    <a:pt x="15" y="112"/>
                    <a:pt x="15" y="112"/>
                  </a:cubicBezTo>
                  <a:cubicBezTo>
                    <a:pt x="22" y="117"/>
                    <a:pt x="22" y="117"/>
                    <a:pt x="22" y="117"/>
                  </a:cubicBezTo>
                  <a:cubicBezTo>
                    <a:pt x="0" y="142"/>
                    <a:pt x="0" y="142"/>
                    <a:pt x="0" y="142"/>
                  </a:cubicBezTo>
                  <a:cubicBezTo>
                    <a:pt x="20" y="157"/>
                    <a:pt x="20" y="157"/>
                    <a:pt x="20" y="157"/>
                  </a:cubicBezTo>
                  <a:cubicBezTo>
                    <a:pt x="40" y="131"/>
                    <a:pt x="40" y="131"/>
                    <a:pt x="40" y="131"/>
                  </a:cubicBezTo>
                  <a:cubicBezTo>
                    <a:pt x="48" y="137"/>
                    <a:pt x="48" y="137"/>
                    <a:pt x="48" y="137"/>
                  </a:cubicBezTo>
                  <a:cubicBezTo>
                    <a:pt x="55" y="127"/>
                    <a:pt x="55" y="127"/>
                    <a:pt x="55" y="127"/>
                  </a:cubicBezTo>
                  <a:cubicBezTo>
                    <a:pt x="48" y="121"/>
                    <a:pt x="48" y="121"/>
                    <a:pt x="48" y="121"/>
                  </a:cubicBezTo>
                  <a:cubicBezTo>
                    <a:pt x="71" y="95"/>
                    <a:pt x="71" y="95"/>
                    <a:pt x="71" y="95"/>
                  </a:cubicBezTo>
                  <a:cubicBezTo>
                    <a:pt x="53" y="80"/>
                    <a:pt x="53" y="80"/>
                    <a:pt x="53" y="80"/>
                  </a:cubicBezTo>
                  <a:cubicBezTo>
                    <a:pt x="30" y="107"/>
                    <a:pt x="30" y="107"/>
                    <a:pt x="30" y="107"/>
                  </a:cubicBezTo>
                  <a:close/>
                  <a:moveTo>
                    <a:pt x="65" y="62"/>
                  </a:moveTo>
                  <a:cubicBezTo>
                    <a:pt x="77" y="54"/>
                    <a:pt x="87" y="47"/>
                    <a:pt x="99" y="40"/>
                  </a:cubicBezTo>
                  <a:cubicBezTo>
                    <a:pt x="111" y="32"/>
                    <a:pt x="123" y="25"/>
                    <a:pt x="136" y="18"/>
                  </a:cubicBezTo>
                  <a:cubicBezTo>
                    <a:pt x="155" y="52"/>
                    <a:pt x="155" y="52"/>
                    <a:pt x="155" y="52"/>
                  </a:cubicBezTo>
                  <a:cubicBezTo>
                    <a:pt x="90" y="93"/>
                    <a:pt x="90" y="93"/>
                    <a:pt x="90" y="93"/>
                  </a:cubicBezTo>
                  <a:cubicBezTo>
                    <a:pt x="65" y="62"/>
                    <a:pt x="65" y="62"/>
                    <a:pt x="65" y="62"/>
                  </a:cubicBezTo>
                  <a:close/>
                  <a:moveTo>
                    <a:pt x="96" y="81"/>
                  </a:moveTo>
                  <a:cubicBezTo>
                    <a:pt x="119" y="66"/>
                    <a:pt x="119" y="66"/>
                    <a:pt x="119" y="66"/>
                  </a:cubicBezTo>
                  <a:cubicBezTo>
                    <a:pt x="142" y="52"/>
                    <a:pt x="142" y="52"/>
                    <a:pt x="142" y="52"/>
                  </a:cubicBezTo>
                  <a:cubicBezTo>
                    <a:pt x="128" y="29"/>
                    <a:pt x="128" y="29"/>
                    <a:pt x="128" y="29"/>
                  </a:cubicBezTo>
                  <a:cubicBezTo>
                    <a:pt x="79" y="58"/>
                    <a:pt x="79" y="58"/>
                    <a:pt x="79" y="58"/>
                  </a:cubicBezTo>
                  <a:cubicBezTo>
                    <a:pt x="96" y="81"/>
                    <a:pt x="96" y="81"/>
                    <a:pt x="96" y="81"/>
                  </a:cubicBezTo>
                  <a:close/>
                  <a:moveTo>
                    <a:pt x="127" y="53"/>
                  </a:moveTo>
                  <a:cubicBezTo>
                    <a:pt x="125" y="50"/>
                    <a:pt x="125" y="50"/>
                    <a:pt x="125" y="50"/>
                  </a:cubicBezTo>
                  <a:cubicBezTo>
                    <a:pt x="121" y="52"/>
                    <a:pt x="121" y="52"/>
                    <a:pt x="121" y="52"/>
                  </a:cubicBezTo>
                  <a:cubicBezTo>
                    <a:pt x="123" y="56"/>
                    <a:pt x="123" y="56"/>
                    <a:pt x="123" y="56"/>
                  </a:cubicBezTo>
                  <a:cubicBezTo>
                    <a:pt x="127" y="53"/>
                    <a:pt x="127" y="53"/>
                    <a:pt x="127" y="53"/>
                  </a:cubicBezTo>
                  <a:close/>
                  <a:moveTo>
                    <a:pt x="120" y="62"/>
                  </a:moveTo>
                  <a:cubicBezTo>
                    <a:pt x="137" y="52"/>
                    <a:pt x="137" y="52"/>
                    <a:pt x="137" y="52"/>
                  </a:cubicBezTo>
                  <a:cubicBezTo>
                    <a:pt x="135" y="48"/>
                    <a:pt x="135" y="48"/>
                    <a:pt x="135" y="48"/>
                  </a:cubicBezTo>
                  <a:cubicBezTo>
                    <a:pt x="130" y="51"/>
                    <a:pt x="130" y="51"/>
                    <a:pt x="130" y="51"/>
                  </a:cubicBezTo>
                  <a:cubicBezTo>
                    <a:pt x="128" y="48"/>
                    <a:pt x="128" y="48"/>
                    <a:pt x="128" y="48"/>
                  </a:cubicBezTo>
                  <a:cubicBezTo>
                    <a:pt x="133" y="45"/>
                    <a:pt x="133" y="45"/>
                    <a:pt x="133" y="45"/>
                  </a:cubicBezTo>
                  <a:cubicBezTo>
                    <a:pt x="130" y="41"/>
                    <a:pt x="130" y="41"/>
                    <a:pt x="130" y="41"/>
                  </a:cubicBezTo>
                  <a:cubicBezTo>
                    <a:pt x="119" y="48"/>
                    <a:pt x="119" y="48"/>
                    <a:pt x="119" y="48"/>
                  </a:cubicBezTo>
                  <a:cubicBezTo>
                    <a:pt x="117" y="45"/>
                    <a:pt x="117" y="45"/>
                    <a:pt x="117" y="45"/>
                  </a:cubicBezTo>
                  <a:cubicBezTo>
                    <a:pt x="128" y="38"/>
                    <a:pt x="128" y="38"/>
                    <a:pt x="128" y="38"/>
                  </a:cubicBezTo>
                  <a:cubicBezTo>
                    <a:pt x="126" y="34"/>
                    <a:pt x="126" y="34"/>
                    <a:pt x="126" y="34"/>
                  </a:cubicBezTo>
                  <a:cubicBezTo>
                    <a:pt x="112" y="43"/>
                    <a:pt x="99" y="51"/>
                    <a:pt x="85" y="60"/>
                  </a:cubicBezTo>
                  <a:cubicBezTo>
                    <a:pt x="88" y="63"/>
                    <a:pt x="88" y="63"/>
                    <a:pt x="88" y="63"/>
                  </a:cubicBezTo>
                  <a:cubicBezTo>
                    <a:pt x="101" y="55"/>
                    <a:pt x="101" y="55"/>
                    <a:pt x="101" y="55"/>
                  </a:cubicBezTo>
                  <a:cubicBezTo>
                    <a:pt x="103" y="58"/>
                    <a:pt x="103" y="58"/>
                    <a:pt x="103" y="58"/>
                  </a:cubicBezTo>
                  <a:cubicBezTo>
                    <a:pt x="90" y="66"/>
                    <a:pt x="90" y="66"/>
                    <a:pt x="90" y="66"/>
                  </a:cubicBezTo>
                  <a:cubicBezTo>
                    <a:pt x="93" y="69"/>
                    <a:pt x="93" y="69"/>
                    <a:pt x="93" y="69"/>
                  </a:cubicBezTo>
                  <a:cubicBezTo>
                    <a:pt x="106" y="62"/>
                    <a:pt x="106" y="62"/>
                    <a:pt x="106" y="62"/>
                  </a:cubicBezTo>
                  <a:cubicBezTo>
                    <a:pt x="108" y="65"/>
                    <a:pt x="108" y="65"/>
                    <a:pt x="108" y="65"/>
                  </a:cubicBezTo>
                  <a:cubicBezTo>
                    <a:pt x="95" y="73"/>
                    <a:pt x="95" y="73"/>
                    <a:pt x="95" y="73"/>
                  </a:cubicBezTo>
                  <a:cubicBezTo>
                    <a:pt x="98" y="76"/>
                    <a:pt x="98" y="76"/>
                    <a:pt x="98" y="76"/>
                  </a:cubicBezTo>
                  <a:cubicBezTo>
                    <a:pt x="120" y="62"/>
                    <a:pt x="120" y="62"/>
                    <a:pt x="120" y="62"/>
                  </a:cubicBezTo>
                  <a:close/>
                  <a:moveTo>
                    <a:pt x="165" y="9"/>
                  </a:moveTo>
                  <a:cubicBezTo>
                    <a:pt x="167" y="19"/>
                    <a:pt x="167" y="19"/>
                    <a:pt x="167" y="19"/>
                  </a:cubicBezTo>
                  <a:cubicBezTo>
                    <a:pt x="159" y="20"/>
                    <a:pt x="159" y="20"/>
                    <a:pt x="159" y="20"/>
                  </a:cubicBezTo>
                  <a:cubicBezTo>
                    <a:pt x="160" y="25"/>
                    <a:pt x="160" y="25"/>
                    <a:pt x="160" y="25"/>
                  </a:cubicBezTo>
                  <a:cubicBezTo>
                    <a:pt x="168" y="24"/>
                    <a:pt x="168" y="24"/>
                    <a:pt x="168" y="24"/>
                  </a:cubicBezTo>
                  <a:cubicBezTo>
                    <a:pt x="171" y="42"/>
                    <a:pt x="171" y="42"/>
                    <a:pt x="171" y="42"/>
                  </a:cubicBezTo>
                  <a:cubicBezTo>
                    <a:pt x="166" y="43"/>
                    <a:pt x="166" y="43"/>
                    <a:pt x="166" y="43"/>
                  </a:cubicBezTo>
                  <a:cubicBezTo>
                    <a:pt x="166" y="47"/>
                    <a:pt x="166" y="47"/>
                    <a:pt x="166" y="47"/>
                  </a:cubicBezTo>
                  <a:cubicBezTo>
                    <a:pt x="191" y="43"/>
                    <a:pt x="191" y="43"/>
                    <a:pt x="191" y="43"/>
                  </a:cubicBezTo>
                  <a:cubicBezTo>
                    <a:pt x="191" y="38"/>
                    <a:pt x="191" y="38"/>
                    <a:pt x="191" y="38"/>
                  </a:cubicBezTo>
                  <a:cubicBezTo>
                    <a:pt x="184" y="40"/>
                    <a:pt x="184" y="40"/>
                    <a:pt x="184" y="40"/>
                  </a:cubicBezTo>
                  <a:cubicBezTo>
                    <a:pt x="183" y="31"/>
                    <a:pt x="183" y="31"/>
                    <a:pt x="183" y="31"/>
                  </a:cubicBezTo>
                  <a:cubicBezTo>
                    <a:pt x="181" y="22"/>
                    <a:pt x="181" y="22"/>
                    <a:pt x="181" y="22"/>
                  </a:cubicBezTo>
                  <a:cubicBezTo>
                    <a:pt x="187" y="21"/>
                    <a:pt x="187" y="21"/>
                    <a:pt x="187" y="21"/>
                  </a:cubicBezTo>
                  <a:cubicBezTo>
                    <a:pt x="186" y="17"/>
                    <a:pt x="186" y="17"/>
                    <a:pt x="186" y="17"/>
                  </a:cubicBezTo>
                  <a:cubicBezTo>
                    <a:pt x="181" y="17"/>
                    <a:pt x="181" y="17"/>
                    <a:pt x="181" y="17"/>
                  </a:cubicBezTo>
                  <a:cubicBezTo>
                    <a:pt x="180" y="7"/>
                    <a:pt x="180" y="7"/>
                    <a:pt x="180" y="7"/>
                  </a:cubicBezTo>
                  <a:cubicBezTo>
                    <a:pt x="165" y="9"/>
                    <a:pt x="165" y="9"/>
                    <a:pt x="165" y="9"/>
                  </a:cubicBezTo>
                  <a:close/>
                  <a:moveTo>
                    <a:pt x="208" y="14"/>
                  </a:moveTo>
                  <a:cubicBezTo>
                    <a:pt x="208" y="9"/>
                    <a:pt x="208" y="9"/>
                    <a:pt x="208" y="9"/>
                  </a:cubicBezTo>
                  <a:cubicBezTo>
                    <a:pt x="194" y="9"/>
                    <a:pt x="194" y="9"/>
                    <a:pt x="194" y="9"/>
                  </a:cubicBezTo>
                  <a:cubicBezTo>
                    <a:pt x="195" y="16"/>
                    <a:pt x="195" y="16"/>
                    <a:pt x="195" y="16"/>
                  </a:cubicBezTo>
                  <a:cubicBezTo>
                    <a:pt x="192" y="16"/>
                    <a:pt x="192" y="16"/>
                    <a:pt x="192" y="16"/>
                  </a:cubicBezTo>
                  <a:cubicBezTo>
                    <a:pt x="192" y="20"/>
                    <a:pt x="192" y="20"/>
                    <a:pt x="192" y="20"/>
                  </a:cubicBezTo>
                  <a:cubicBezTo>
                    <a:pt x="195" y="20"/>
                    <a:pt x="195" y="20"/>
                    <a:pt x="195" y="20"/>
                  </a:cubicBezTo>
                  <a:cubicBezTo>
                    <a:pt x="197" y="40"/>
                    <a:pt x="197" y="40"/>
                    <a:pt x="197" y="40"/>
                  </a:cubicBezTo>
                  <a:cubicBezTo>
                    <a:pt x="209" y="39"/>
                    <a:pt x="209" y="39"/>
                    <a:pt x="209" y="39"/>
                  </a:cubicBezTo>
                  <a:cubicBezTo>
                    <a:pt x="222" y="38"/>
                    <a:pt x="222" y="38"/>
                    <a:pt x="222" y="38"/>
                  </a:cubicBezTo>
                  <a:cubicBezTo>
                    <a:pt x="231" y="38"/>
                    <a:pt x="241" y="38"/>
                    <a:pt x="250" y="38"/>
                  </a:cubicBezTo>
                  <a:cubicBezTo>
                    <a:pt x="250" y="28"/>
                    <a:pt x="250" y="28"/>
                    <a:pt x="250" y="28"/>
                  </a:cubicBezTo>
                  <a:cubicBezTo>
                    <a:pt x="236" y="28"/>
                    <a:pt x="236" y="28"/>
                    <a:pt x="236" y="28"/>
                  </a:cubicBezTo>
                  <a:cubicBezTo>
                    <a:pt x="236" y="34"/>
                    <a:pt x="236" y="34"/>
                    <a:pt x="236" y="34"/>
                  </a:cubicBezTo>
                  <a:cubicBezTo>
                    <a:pt x="209" y="34"/>
                    <a:pt x="209" y="34"/>
                    <a:pt x="209" y="34"/>
                  </a:cubicBezTo>
                  <a:cubicBezTo>
                    <a:pt x="208" y="18"/>
                    <a:pt x="208" y="18"/>
                    <a:pt x="208" y="18"/>
                  </a:cubicBezTo>
                  <a:cubicBezTo>
                    <a:pt x="215" y="17"/>
                    <a:pt x="215" y="17"/>
                    <a:pt x="215" y="17"/>
                  </a:cubicBezTo>
                  <a:cubicBezTo>
                    <a:pt x="216" y="27"/>
                    <a:pt x="216" y="27"/>
                    <a:pt x="216" y="27"/>
                  </a:cubicBezTo>
                  <a:cubicBezTo>
                    <a:pt x="228" y="26"/>
                    <a:pt x="228" y="26"/>
                    <a:pt x="228" y="26"/>
                  </a:cubicBezTo>
                  <a:cubicBezTo>
                    <a:pt x="228" y="15"/>
                    <a:pt x="228" y="15"/>
                    <a:pt x="228" y="15"/>
                  </a:cubicBezTo>
                  <a:cubicBezTo>
                    <a:pt x="236" y="14"/>
                    <a:pt x="236" y="14"/>
                    <a:pt x="236" y="14"/>
                  </a:cubicBezTo>
                  <a:cubicBezTo>
                    <a:pt x="236" y="19"/>
                    <a:pt x="236" y="19"/>
                    <a:pt x="236" y="19"/>
                  </a:cubicBezTo>
                  <a:cubicBezTo>
                    <a:pt x="234" y="19"/>
                    <a:pt x="234" y="19"/>
                    <a:pt x="234" y="19"/>
                  </a:cubicBezTo>
                  <a:cubicBezTo>
                    <a:pt x="234" y="24"/>
                    <a:pt x="234" y="24"/>
                    <a:pt x="234" y="24"/>
                  </a:cubicBezTo>
                  <a:cubicBezTo>
                    <a:pt x="248" y="24"/>
                    <a:pt x="248" y="24"/>
                    <a:pt x="248" y="24"/>
                  </a:cubicBezTo>
                  <a:cubicBezTo>
                    <a:pt x="248" y="8"/>
                    <a:pt x="248" y="8"/>
                    <a:pt x="248" y="8"/>
                  </a:cubicBezTo>
                  <a:cubicBezTo>
                    <a:pt x="228" y="11"/>
                    <a:pt x="228" y="11"/>
                    <a:pt x="228" y="11"/>
                  </a:cubicBezTo>
                  <a:cubicBezTo>
                    <a:pt x="228" y="0"/>
                    <a:pt x="228" y="0"/>
                    <a:pt x="228" y="0"/>
                  </a:cubicBezTo>
                  <a:cubicBezTo>
                    <a:pt x="214" y="0"/>
                    <a:pt x="214" y="0"/>
                    <a:pt x="214" y="0"/>
                  </a:cubicBezTo>
                  <a:cubicBezTo>
                    <a:pt x="215" y="13"/>
                    <a:pt x="215" y="13"/>
                    <a:pt x="215" y="13"/>
                  </a:cubicBezTo>
                  <a:cubicBezTo>
                    <a:pt x="208" y="14"/>
                    <a:pt x="208" y="14"/>
                    <a:pt x="208" y="14"/>
                  </a:cubicBezTo>
                  <a:close/>
                  <a:moveTo>
                    <a:pt x="260" y="35"/>
                  </a:moveTo>
                  <a:cubicBezTo>
                    <a:pt x="280" y="33"/>
                    <a:pt x="277" y="27"/>
                    <a:pt x="278" y="6"/>
                  </a:cubicBezTo>
                  <a:cubicBezTo>
                    <a:pt x="303" y="9"/>
                    <a:pt x="303" y="9"/>
                    <a:pt x="303" y="9"/>
                  </a:cubicBezTo>
                  <a:cubicBezTo>
                    <a:pt x="303" y="13"/>
                    <a:pt x="303" y="13"/>
                    <a:pt x="303" y="13"/>
                  </a:cubicBezTo>
                  <a:cubicBezTo>
                    <a:pt x="282" y="11"/>
                    <a:pt x="282" y="11"/>
                    <a:pt x="282" y="11"/>
                  </a:cubicBezTo>
                  <a:cubicBezTo>
                    <a:pt x="282" y="15"/>
                    <a:pt x="282" y="15"/>
                    <a:pt x="282" y="15"/>
                  </a:cubicBezTo>
                  <a:cubicBezTo>
                    <a:pt x="302" y="17"/>
                    <a:pt x="302" y="17"/>
                    <a:pt x="302" y="17"/>
                  </a:cubicBezTo>
                  <a:cubicBezTo>
                    <a:pt x="302" y="20"/>
                    <a:pt x="302" y="20"/>
                    <a:pt x="302" y="20"/>
                  </a:cubicBezTo>
                  <a:cubicBezTo>
                    <a:pt x="282" y="19"/>
                    <a:pt x="282" y="19"/>
                    <a:pt x="282" y="19"/>
                  </a:cubicBezTo>
                  <a:cubicBezTo>
                    <a:pt x="281" y="29"/>
                    <a:pt x="281" y="29"/>
                    <a:pt x="281" y="29"/>
                  </a:cubicBezTo>
                  <a:cubicBezTo>
                    <a:pt x="292" y="29"/>
                    <a:pt x="292" y="29"/>
                    <a:pt x="292" y="29"/>
                  </a:cubicBezTo>
                  <a:cubicBezTo>
                    <a:pt x="292" y="24"/>
                    <a:pt x="292" y="24"/>
                    <a:pt x="292" y="24"/>
                  </a:cubicBezTo>
                  <a:cubicBezTo>
                    <a:pt x="301" y="25"/>
                    <a:pt x="301" y="25"/>
                    <a:pt x="301" y="25"/>
                  </a:cubicBezTo>
                  <a:cubicBezTo>
                    <a:pt x="299" y="31"/>
                    <a:pt x="292" y="33"/>
                    <a:pt x="285" y="34"/>
                  </a:cubicBezTo>
                  <a:cubicBezTo>
                    <a:pt x="273" y="37"/>
                    <a:pt x="273" y="37"/>
                    <a:pt x="273" y="37"/>
                  </a:cubicBezTo>
                  <a:cubicBezTo>
                    <a:pt x="273" y="39"/>
                    <a:pt x="273" y="39"/>
                    <a:pt x="273" y="39"/>
                  </a:cubicBezTo>
                  <a:cubicBezTo>
                    <a:pt x="282" y="40"/>
                    <a:pt x="287" y="39"/>
                    <a:pt x="290" y="39"/>
                  </a:cubicBezTo>
                  <a:cubicBezTo>
                    <a:pt x="294" y="39"/>
                    <a:pt x="300" y="37"/>
                    <a:pt x="306" y="35"/>
                  </a:cubicBezTo>
                  <a:cubicBezTo>
                    <a:pt x="308" y="40"/>
                    <a:pt x="315" y="44"/>
                    <a:pt x="322" y="46"/>
                  </a:cubicBezTo>
                  <a:cubicBezTo>
                    <a:pt x="327" y="48"/>
                    <a:pt x="331" y="49"/>
                    <a:pt x="335" y="50"/>
                  </a:cubicBezTo>
                  <a:cubicBezTo>
                    <a:pt x="336" y="47"/>
                    <a:pt x="336" y="47"/>
                    <a:pt x="336" y="47"/>
                  </a:cubicBezTo>
                  <a:cubicBezTo>
                    <a:pt x="322" y="41"/>
                    <a:pt x="322" y="41"/>
                    <a:pt x="322" y="41"/>
                  </a:cubicBezTo>
                  <a:cubicBezTo>
                    <a:pt x="315" y="37"/>
                    <a:pt x="314" y="35"/>
                    <a:pt x="312" y="27"/>
                  </a:cubicBezTo>
                  <a:cubicBezTo>
                    <a:pt x="324" y="29"/>
                    <a:pt x="324" y="29"/>
                    <a:pt x="324" y="29"/>
                  </a:cubicBezTo>
                  <a:cubicBezTo>
                    <a:pt x="323" y="36"/>
                    <a:pt x="323" y="36"/>
                    <a:pt x="323" y="36"/>
                  </a:cubicBezTo>
                  <a:cubicBezTo>
                    <a:pt x="335" y="38"/>
                    <a:pt x="335" y="38"/>
                    <a:pt x="335" y="38"/>
                  </a:cubicBezTo>
                  <a:cubicBezTo>
                    <a:pt x="337" y="28"/>
                    <a:pt x="337" y="28"/>
                    <a:pt x="337" y="28"/>
                  </a:cubicBezTo>
                  <a:cubicBezTo>
                    <a:pt x="313" y="22"/>
                    <a:pt x="313" y="22"/>
                    <a:pt x="313" y="22"/>
                  </a:cubicBezTo>
                  <a:cubicBezTo>
                    <a:pt x="313" y="19"/>
                    <a:pt x="313" y="19"/>
                    <a:pt x="313" y="19"/>
                  </a:cubicBezTo>
                  <a:cubicBezTo>
                    <a:pt x="341" y="25"/>
                    <a:pt x="341" y="25"/>
                    <a:pt x="341" y="25"/>
                  </a:cubicBezTo>
                  <a:cubicBezTo>
                    <a:pt x="342" y="21"/>
                    <a:pt x="342" y="21"/>
                    <a:pt x="342" y="21"/>
                  </a:cubicBezTo>
                  <a:cubicBezTo>
                    <a:pt x="313" y="16"/>
                    <a:pt x="313" y="16"/>
                    <a:pt x="313" y="16"/>
                  </a:cubicBezTo>
                  <a:cubicBezTo>
                    <a:pt x="314" y="12"/>
                    <a:pt x="314" y="12"/>
                    <a:pt x="314" y="12"/>
                  </a:cubicBezTo>
                  <a:cubicBezTo>
                    <a:pt x="320" y="13"/>
                    <a:pt x="325" y="14"/>
                    <a:pt x="330" y="16"/>
                  </a:cubicBezTo>
                  <a:cubicBezTo>
                    <a:pt x="344" y="19"/>
                    <a:pt x="344" y="19"/>
                    <a:pt x="344" y="19"/>
                  </a:cubicBezTo>
                  <a:cubicBezTo>
                    <a:pt x="345" y="15"/>
                    <a:pt x="345" y="15"/>
                    <a:pt x="345" y="15"/>
                  </a:cubicBezTo>
                  <a:cubicBezTo>
                    <a:pt x="333" y="12"/>
                    <a:pt x="317" y="7"/>
                    <a:pt x="306" y="5"/>
                  </a:cubicBezTo>
                  <a:cubicBezTo>
                    <a:pt x="292" y="3"/>
                    <a:pt x="283" y="2"/>
                    <a:pt x="269" y="1"/>
                  </a:cubicBezTo>
                  <a:cubicBezTo>
                    <a:pt x="268" y="13"/>
                    <a:pt x="270" y="21"/>
                    <a:pt x="266" y="29"/>
                  </a:cubicBezTo>
                  <a:cubicBezTo>
                    <a:pt x="265" y="32"/>
                    <a:pt x="263" y="32"/>
                    <a:pt x="260" y="35"/>
                  </a:cubicBezTo>
                  <a:close/>
                  <a:moveTo>
                    <a:pt x="359" y="35"/>
                  </a:moveTo>
                  <a:cubicBezTo>
                    <a:pt x="388" y="51"/>
                    <a:pt x="388" y="51"/>
                    <a:pt x="388" y="51"/>
                  </a:cubicBezTo>
                  <a:cubicBezTo>
                    <a:pt x="382" y="52"/>
                    <a:pt x="375" y="53"/>
                    <a:pt x="370" y="53"/>
                  </a:cubicBezTo>
                  <a:cubicBezTo>
                    <a:pt x="362" y="53"/>
                    <a:pt x="355" y="52"/>
                    <a:pt x="348" y="51"/>
                  </a:cubicBezTo>
                  <a:cubicBezTo>
                    <a:pt x="347" y="57"/>
                    <a:pt x="366" y="59"/>
                    <a:pt x="370" y="60"/>
                  </a:cubicBezTo>
                  <a:cubicBezTo>
                    <a:pt x="376" y="61"/>
                    <a:pt x="386" y="60"/>
                    <a:pt x="392" y="60"/>
                  </a:cubicBezTo>
                  <a:cubicBezTo>
                    <a:pt x="396" y="71"/>
                    <a:pt x="401" y="78"/>
                    <a:pt x="405" y="82"/>
                  </a:cubicBezTo>
                  <a:cubicBezTo>
                    <a:pt x="418" y="95"/>
                    <a:pt x="418" y="95"/>
                    <a:pt x="418" y="95"/>
                  </a:cubicBezTo>
                  <a:cubicBezTo>
                    <a:pt x="422" y="92"/>
                    <a:pt x="422" y="92"/>
                    <a:pt x="422" y="92"/>
                  </a:cubicBezTo>
                  <a:cubicBezTo>
                    <a:pt x="416" y="84"/>
                    <a:pt x="416" y="84"/>
                    <a:pt x="416" y="84"/>
                  </a:cubicBezTo>
                  <a:cubicBezTo>
                    <a:pt x="412" y="79"/>
                    <a:pt x="408" y="75"/>
                    <a:pt x="407" y="73"/>
                  </a:cubicBezTo>
                  <a:cubicBezTo>
                    <a:pt x="404" y="68"/>
                    <a:pt x="402" y="63"/>
                    <a:pt x="401" y="59"/>
                  </a:cubicBezTo>
                  <a:cubicBezTo>
                    <a:pt x="427" y="76"/>
                    <a:pt x="427" y="76"/>
                    <a:pt x="427" y="76"/>
                  </a:cubicBezTo>
                  <a:cubicBezTo>
                    <a:pt x="430" y="72"/>
                    <a:pt x="430" y="72"/>
                    <a:pt x="430" y="72"/>
                  </a:cubicBezTo>
                  <a:cubicBezTo>
                    <a:pt x="403" y="54"/>
                    <a:pt x="403" y="54"/>
                    <a:pt x="403" y="54"/>
                  </a:cubicBezTo>
                  <a:cubicBezTo>
                    <a:pt x="409" y="45"/>
                    <a:pt x="409" y="45"/>
                    <a:pt x="409" y="45"/>
                  </a:cubicBezTo>
                  <a:cubicBezTo>
                    <a:pt x="397" y="37"/>
                    <a:pt x="397" y="37"/>
                    <a:pt x="397" y="37"/>
                  </a:cubicBezTo>
                  <a:cubicBezTo>
                    <a:pt x="391" y="47"/>
                    <a:pt x="391" y="47"/>
                    <a:pt x="391" y="47"/>
                  </a:cubicBezTo>
                  <a:cubicBezTo>
                    <a:pt x="381" y="42"/>
                    <a:pt x="371" y="36"/>
                    <a:pt x="361" y="30"/>
                  </a:cubicBezTo>
                  <a:cubicBezTo>
                    <a:pt x="359" y="35"/>
                    <a:pt x="359" y="35"/>
                    <a:pt x="359" y="35"/>
                  </a:cubicBezTo>
                  <a:close/>
                  <a:moveTo>
                    <a:pt x="451" y="123"/>
                  </a:moveTo>
                  <a:cubicBezTo>
                    <a:pt x="439" y="110"/>
                    <a:pt x="439" y="110"/>
                    <a:pt x="439" y="110"/>
                  </a:cubicBezTo>
                  <a:cubicBezTo>
                    <a:pt x="435" y="113"/>
                    <a:pt x="435" y="113"/>
                    <a:pt x="435" y="113"/>
                  </a:cubicBezTo>
                  <a:cubicBezTo>
                    <a:pt x="447" y="127"/>
                    <a:pt x="447" y="127"/>
                    <a:pt x="447" y="127"/>
                  </a:cubicBezTo>
                  <a:cubicBezTo>
                    <a:pt x="457" y="139"/>
                    <a:pt x="457" y="139"/>
                    <a:pt x="457" y="139"/>
                  </a:cubicBezTo>
                  <a:cubicBezTo>
                    <a:pt x="464" y="134"/>
                    <a:pt x="464" y="134"/>
                    <a:pt x="464" y="134"/>
                  </a:cubicBezTo>
                  <a:cubicBezTo>
                    <a:pt x="482" y="157"/>
                    <a:pt x="482" y="157"/>
                    <a:pt x="482" y="157"/>
                  </a:cubicBezTo>
                  <a:cubicBezTo>
                    <a:pt x="485" y="154"/>
                    <a:pt x="485" y="154"/>
                    <a:pt x="485" y="154"/>
                  </a:cubicBezTo>
                  <a:cubicBezTo>
                    <a:pt x="468" y="131"/>
                    <a:pt x="468" y="131"/>
                    <a:pt x="468" y="131"/>
                  </a:cubicBezTo>
                  <a:cubicBezTo>
                    <a:pt x="481" y="132"/>
                    <a:pt x="481" y="132"/>
                    <a:pt x="481" y="132"/>
                  </a:cubicBezTo>
                  <a:cubicBezTo>
                    <a:pt x="475" y="124"/>
                    <a:pt x="475" y="124"/>
                    <a:pt x="475" y="124"/>
                  </a:cubicBezTo>
                  <a:cubicBezTo>
                    <a:pt x="468" y="116"/>
                    <a:pt x="468" y="116"/>
                    <a:pt x="468" y="116"/>
                  </a:cubicBezTo>
                  <a:cubicBezTo>
                    <a:pt x="461" y="107"/>
                    <a:pt x="461" y="107"/>
                    <a:pt x="461" y="107"/>
                  </a:cubicBezTo>
                  <a:cubicBezTo>
                    <a:pt x="453" y="99"/>
                    <a:pt x="453" y="99"/>
                    <a:pt x="453" y="99"/>
                  </a:cubicBezTo>
                  <a:cubicBezTo>
                    <a:pt x="450" y="102"/>
                    <a:pt x="450" y="102"/>
                    <a:pt x="450" y="102"/>
                  </a:cubicBezTo>
                  <a:cubicBezTo>
                    <a:pt x="464" y="118"/>
                    <a:pt x="464" y="118"/>
                    <a:pt x="464" y="118"/>
                  </a:cubicBezTo>
                  <a:cubicBezTo>
                    <a:pt x="457" y="118"/>
                    <a:pt x="457" y="118"/>
                    <a:pt x="457" y="118"/>
                  </a:cubicBezTo>
                  <a:cubicBezTo>
                    <a:pt x="435" y="94"/>
                    <a:pt x="435" y="94"/>
                    <a:pt x="435" y="94"/>
                  </a:cubicBezTo>
                  <a:cubicBezTo>
                    <a:pt x="431" y="97"/>
                    <a:pt x="431" y="97"/>
                    <a:pt x="431" y="97"/>
                  </a:cubicBezTo>
                  <a:cubicBezTo>
                    <a:pt x="453" y="121"/>
                    <a:pt x="453" y="121"/>
                    <a:pt x="453" y="121"/>
                  </a:cubicBezTo>
                  <a:cubicBezTo>
                    <a:pt x="451" y="123"/>
                    <a:pt x="451" y="123"/>
                    <a:pt x="451" y="123"/>
                  </a:cubicBezTo>
                  <a:close/>
                  <a:moveTo>
                    <a:pt x="441" y="85"/>
                  </a:moveTo>
                  <a:cubicBezTo>
                    <a:pt x="447" y="79"/>
                    <a:pt x="447" y="79"/>
                    <a:pt x="447" y="79"/>
                  </a:cubicBezTo>
                  <a:cubicBezTo>
                    <a:pt x="455" y="87"/>
                    <a:pt x="455" y="87"/>
                    <a:pt x="455" y="87"/>
                  </a:cubicBezTo>
                  <a:cubicBezTo>
                    <a:pt x="456" y="82"/>
                    <a:pt x="456" y="82"/>
                    <a:pt x="456" y="82"/>
                  </a:cubicBezTo>
                  <a:cubicBezTo>
                    <a:pt x="465" y="92"/>
                    <a:pt x="465" y="92"/>
                    <a:pt x="465" y="92"/>
                  </a:cubicBezTo>
                  <a:cubicBezTo>
                    <a:pt x="465" y="98"/>
                    <a:pt x="465" y="98"/>
                    <a:pt x="465" y="98"/>
                  </a:cubicBezTo>
                  <a:cubicBezTo>
                    <a:pt x="470" y="104"/>
                    <a:pt x="470" y="104"/>
                    <a:pt x="470" y="104"/>
                  </a:cubicBezTo>
                  <a:cubicBezTo>
                    <a:pt x="470" y="97"/>
                    <a:pt x="470" y="97"/>
                    <a:pt x="470" y="97"/>
                  </a:cubicBezTo>
                  <a:cubicBezTo>
                    <a:pt x="482" y="110"/>
                    <a:pt x="482" y="110"/>
                    <a:pt x="482" y="110"/>
                  </a:cubicBezTo>
                  <a:cubicBezTo>
                    <a:pt x="481" y="117"/>
                    <a:pt x="481" y="117"/>
                    <a:pt x="481" y="117"/>
                  </a:cubicBezTo>
                  <a:cubicBezTo>
                    <a:pt x="486" y="124"/>
                    <a:pt x="486" y="124"/>
                    <a:pt x="486" y="124"/>
                  </a:cubicBezTo>
                  <a:cubicBezTo>
                    <a:pt x="490" y="121"/>
                    <a:pt x="490" y="121"/>
                    <a:pt x="490" y="121"/>
                  </a:cubicBezTo>
                  <a:cubicBezTo>
                    <a:pt x="500" y="133"/>
                    <a:pt x="500" y="133"/>
                    <a:pt x="500" y="133"/>
                  </a:cubicBezTo>
                  <a:cubicBezTo>
                    <a:pt x="496" y="136"/>
                    <a:pt x="496" y="136"/>
                    <a:pt x="496" y="136"/>
                  </a:cubicBezTo>
                  <a:cubicBezTo>
                    <a:pt x="501" y="143"/>
                    <a:pt x="501" y="143"/>
                    <a:pt x="501" y="143"/>
                  </a:cubicBezTo>
                  <a:cubicBezTo>
                    <a:pt x="493" y="148"/>
                    <a:pt x="493" y="148"/>
                    <a:pt x="493" y="148"/>
                  </a:cubicBezTo>
                  <a:cubicBezTo>
                    <a:pt x="485" y="137"/>
                    <a:pt x="485" y="137"/>
                    <a:pt x="485" y="137"/>
                  </a:cubicBezTo>
                  <a:cubicBezTo>
                    <a:pt x="488" y="134"/>
                    <a:pt x="488" y="134"/>
                    <a:pt x="488" y="134"/>
                  </a:cubicBezTo>
                  <a:cubicBezTo>
                    <a:pt x="479" y="123"/>
                    <a:pt x="479" y="123"/>
                    <a:pt x="479" y="123"/>
                  </a:cubicBezTo>
                  <a:cubicBezTo>
                    <a:pt x="466" y="108"/>
                    <a:pt x="466" y="108"/>
                    <a:pt x="466" y="108"/>
                  </a:cubicBezTo>
                  <a:cubicBezTo>
                    <a:pt x="453" y="92"/>
                    <a:pt x="453" y="92"/>
                    <a:pt x="453" y="92"/>
                  </a:cubicBezTo>
                  <a:cubicBezTo>
                    <a:pt x="450" y="95"/>
                    <a:pt x="450" y="95"/>
                    <a:pt x="450" y="95"/>
                  </a:cubicBezTo>
                  <a:lnTo>
                    <a:pt x="441" y="85"/>
                  </a:lnTo>
                  <a:close/>
                </a:path>
              </a:pathLst>
            </a:custGeom>
            <a:solidFill>
              <a:srgbClr val="006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
              <a:extLst>
                <a:ext uri="{FF2B5EF4-FFF2-40B4-BE49-F238E27FC236}">
                  <a16:creationId xmlns:a16="http://schemas.microsoft.com/office/drawing/2014/main" id="{DAC8B8E9-1531-435C-8AF3-5D11805037B6}"/>
                </a:ext>
              </a:extLst>
            </p:cNvPr>
            <p:cNvSpPr>
              <a:spLocks noEditPoints="1"/>
            </p:cNvSpPr>
            <p:nvPr/>
          </p:nvSpPr>
          <p:spPr bwMode="auto">
            <a:xfrm>
              <a:off x="5051457" y="4769210"/>
              <a:ext cx="212725" cy="79375"/>
            </a:xfrm>
            <a:custGeom>
              <a:avLst/>
              <a:gdLst>
                <a:gd name="T0" fmla="*/ 7 w 86"/>
                <a:gd name="T1" fmla="*/ 32 h 32"/>
                <a:gd name="T2" fmla="*/ 4 w 86"/>
                <a:gd name="T3" fmla="*/ 10 h 32"/>
                <a:gd name="T4" fmla="*/ 0 w 86"/>
                <a:gd name="T5" fmla="*/ 8 h 32"/>
                <a:gd name="T6" fmla="*/ 8 w 86"/>
                <a:gd name="T7" fmla="*/ 0 h 32"/>
                <a:gd name="T8" fmla="*/ 10 w 86"/>
                <a:gd name="T9" fmla="*/ 32 h 32"/>
                <a:gd name="T10" fmla="*/ 25 w 86"/>
                <a:gd name="T11" fmla="*/ 24 h 32"/>
                <a:gd name="T12" fmla="*/ 29 w 86"/>
                <a:gd name="T13" fmla="*/ 29 h 32"/>
                <a:gd name="T14" fmla="*/ 34 w 86"/>
                <a:gd name="T15" fmla="*/ 26 h 32"/>
                <a:gd name="T16" fmla="*/ 36 w 86"/>
                <a:gd name="T17" fmla="*/ 17 h 32"/>
                <a:gd name="T18" fmla="*/ 33 w 86"/>
                <a:gd name="T19" fmla="*/ 20 h 32"/>
                <a:gd name="T20" fmla="*/ 23 w 86"/>
                <a:gd name="T21" fmla="*/ 18 h 32"/>
                <a:gd name="T22" fmla="*/ 23 w 86"/>
                <a:gd name="T23" fmla="*/ 3 h 32"/>
                <a:gd name="T24" fmla="*/ 34 w 86"/>
                <a:gd name="T25" fmla="*/ 1 h 32"/>
                <a:gd name="T26" fmla="*/ 39 w 86"/>
                <a:gd name="T27" fmla="*/ 15 h 32"/>
                <a:gd name="T28" fmla="*/ 34 w 86"/>
                <a:gd name="T29" fmla="*/ 30 h 32"/>
                <a:gd name="T30" fmla="*/ 24 w 86"/>
                <a:gd name="T31" fmla="*/ 30 h 32"/>
                <a:gd name="T32" fmla="*/ 35 w 86"/>
                <a:gd name="T33" fmla="*/ 10 h 32"/>
                <a:gd name="T34" fmla="*/ 30 w 86"/>
                <a:gd name="T35" fmla="*/ 3 h 32"/>
                <a:gd name="T36" fmla="*/ 24 w 86"/>
                <a:gd name="T37" fmla="*/ 11 h 32"/>
                <a:gd name="T38" fmla="*/ 30 w 86"/>
                <a:gd name="T39" fmla="*/ 17 h 32"/>
                <a:gd name="T40" fmla="*/ 35 w 86"/>
                <a:gd name="T41" fmla="*/ 10 h 32"/>
                <a:gd name="T42" fmla="*/ 48 w 86"/>
                <a:gd name="T43" fmla="*/ 23 h 32"/>
                <a:gd name="T44" fmla="*/ 53 w 86"/>
                <a:gd name="T45" fmla="*/ 29 h 32"/>
                <a:gd name="T46" fmla="*/ 59 w 86"/>
                <a:gd name="T47" fmla="*/ 21 h 32"/>
                <a:gd name="T48" fmla="*/ 53 w 86"/>
                <a:gd name="T49" fmla="*/ 14 h 32"/>
                <a:gd name="T50" fmla="*/ 48 w 86"/>
                <a:gd name="T51" fmla="*/ 17 h 32"/>
                <a:gd name="T52" fmla="*/ 48 w 86"/>
                <a:gd name="T53" fmla="*/ 0 h 32"/>
                <a:gd name="T54" fmla="*/ 61 w 86"/>
                <a:gd name="T55" fmla="*/ 4 h 32"/>
                <a:gd name="T56" fmla="*/ 49 w 86"/>
                <a:gd name="T57" fmla="*/ 13 h 32"/>
                <a:gd name="T58" fmla="*/ 60 w 86"/>
                <a:gd name="T59" fmla="*/ 13 h 32"/>
                <a:gd name="T60" fmla="*/ 60 w 86"/>
                <a:gd name="T61" fmla="*/ 28 h 32"/>
                <a:gd name="T62" fmla="*/ 47 w 86"/>
                <a:gd name="T63" fmla="*/ 30 h 32"/>
                <a:gd name="T64" fmla="*/ 86 w 86"/>
                <a:gd name="T65" fmla="*/ 28 h 32"/>
                <a:gd name="T66" fmla="*/ 67 w 86"/>
                <a:gd name="T67" fmla="*/ 32 h 32"/>
                <a:gd name="T68" fmla="*/ 70 w 86"/>
                <a:gd name="T69" fmla="*/ 25 h 32"/>
                <a:gd name="T70" fmla="*/ 80 w 86"/>
                <a:gd name="T71" fmla="*/ 13 h 32"/>
                <a:gd name="T72" fmla="*/ 81 w 86"/>
                <a:gd name="T73" fmla="*/ 5 h 32"/>
                <a:gd name="T74" fmla="*/ 73 w 86"/>
                <a:gd name="T75" fmla="*/ 5 h 32"/>
                <a:gd name="T76" fmla="*/ 68 w 86"/>
                <a:gd name="T77" fmla="*/ 9 h 32"/>
                <a:gd name="T78" fmla="*/ 77 w 86"/>
                <a:gd name="T79" fmla="*/ 0 h 32"/>
                <a:gd name="T80" fmla="*/ 85 w 86"/>
                <a:gd name="T81" fmla="*/ 9 h 32"/>
                <a:gd name="T82" fmla="*/ 83 w 86"/>
                <a:gd name="T83" fmla="*/ 16 h 32"/>
                <a:gd name="T84" fmla="*/ 73 w 86"/>
                <a:gd name="T85" fmla="*/ 26 h 32"/>
                <a:gd name="T86" fmla="*/ 86 w 86"/>
                <a:gd name="T8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 h="32">
                  <a:moveTo>
                    <a:pt x="10" y="32"/>
                  </a:moveTo>
                  <a:cubicBezTo>
                    <a:pt x="7" y="32"/>
                    <a:pt x="7" y="32"/>
                    <a:pt x="7" y="32"/>
                  </a:cubicBezTo>
                  <a:cubicBezTo>
                    <a:pt x="7" y="7"/>
                    <a:pt x="7" y="7"/>
                    <a:pt x="7" y="7"/>
                  </a:cubicBezTo>
                  <a:cubicBezTo>
                    <a:pt x="6" y="8"/>
                    <a:pt x="5" y="9"/>
                    <a:pt x="4" y="10"/>
                  </a:cubicBezTo>
                  <a:cubicBezTo>
                    <a:pt x="2" y="10"/>
                    <a:pt x="1" y="11"/>
                    <a:pt x="0" y="12"/>
                  </a:cubicBezTo>
                  <a:cubicBezTo>
                    <a:pt x="0" y="8"/>
                    <a:pt x="0" y="8"/>
                    <a:pt x="0" y="8"/>
                  </a:cubicBezTo>
                  <a:cubicBezTo>
                    <a:pt x="2" y="7"/>
                    <a:pt x="4" y="5"/>
                    <a:pt x="5" y="4"/>
                  </a:cubicBezTo>
                  <a:cubicBezTo>
                    <a:pt x="6" y="3"/>
                    <a:pt x="7" y="1"/>
                    <a:pt x="8" y="0"/>
                  </a:cubicBezTo>
                  <a:cubicBezTo>
                    <a:pt x="10" y="0"/>
                    <a:pt x="10" y="0"/>
                    <a:pt x="10" y="0"/>
                  </a:cubicBezTo>
                  <a:cubicBezTo>
                    <a:pt x="10" y="32"/>
                    <a:pt x="10" y="32"/>
                    <a:pt x="10" y="32"/>
                  </a:cubicBezTo>
                  <a:close/>
                  <a:moveTo>
                    <a:pt x="21" y="24"/>
                  </a:moveTo>
                  <a:cubicBezTo>
                    <a:pt x="25" y="24"/>
                    <a:pt x="25" y="24"/>
                    <a:pt x="25" y="24"/>
                  </a:cubicBezTo>
                  <a:cubicBezTo>
                    <a:pt x="25" y="26"/>
                    <a:pt x="26" y="27"/>
                    <a:pt x="26" y="28"/>
                  </a:cubicBezTo>
                  <a:cubicBezTo>
                    <a:pt x="27" y="29"/>
                    <a:pt x="28" y="29"/>
                    <a:pt x="29" y="29"/>
                  </a:cubicBezTo>
                  <a:cubicBezTo>
                    <a:pt x="30" y="29"/>
                    <a:pt x="31" y="29"/>
                    <a:pt x="32" y="28"/>
                  </a:cubicBezTo>
                  <a:cubicBezTo>
                    <a:pt x="33" y="28"/>
                    <a:pt x="33" y="27"/>
                    <a:pt x="34" y="26"/>
                  </a:cubicBezTo>
                  <a:cubicBezTo>
                    <a:pt x="34" y="25"/>
                    <a:pt x="35" y="24"/>
                    <a:pt x="35" y="22"/>
                  </a:cubicBezTo>
                  <a:cubicBezTo>
                    <a:pt x="35" y="21"/>
                    <a:pt x="36" y="19"/>
                    <a:pt x="36" y="17"/>
                  </a:cubicBezTo>
                  <a:cubicBezTo>
                    <a:pt x="36" y="17"/>
                    <a:pt x="36" y="17"/>
                    <a:pt x="36" y="17"/>
                  </a:cubicBezTo>
                  <a:cubicBezTo>
                    <a:pt x="35" y="18"/>
                    <a:pt x="34" y="19"/>
                    <a:pt x="33" y="20"/>
                  </a:cubicBezTo>
                  <a:cubicBezTo>
                    <a:pt x="32" y="21"/>
                    <a:pt x="30" y="21"/>
                    <a:pt x="29" y="21"/>
                  </a:cubicBezTo>
                  <a:cubicBezTo>
                    <a:pt x="27" y="21"/>
                    <a:pt x="25" y="20"/>
                    <a:pt x="23" y="18"/>
                  </a:cubicBezTo>
                  <a:cubicBezTo>
                    <a:pt x="22" y="16"/>
                    <a:pt x="21" y="14"/>
                    <a:pt x="21" y="11"/>
                  </a:cubicBezTo>
                  <a:cubicBezTo>
                    <a:pt x="21" y="7"/>
                    <a:pt x="22" y="5"/>
                    <a:pt x="23" y="3"/>
                  </a:cubicBezTo>
                  <a:cubicBezTo>
                    <a:pt x="25" y="1"/>
                    <a:pt x="27" y="0"/>
                    <a:pt x="30" y="0"/>
                  </a:cubicBezTo>
                  <a:cubicBezTo>
                    <a:pt x="31" y="0"/>
                    <a:pt x="33" y="0"/>
                    <a:pt x="34" y="1"/>
                  </a:cubicBezTo>
                  <a:cubicBezTo>
                    <a:pt x="36" y="3"/>
                    <a:pt x="37" y="4"/>
                    <a:pt x="38" y="6"/>
                  </a:cubicBezTo>
                  <a:cubicBezTo>
                    <a:pt x="39" y="8"/>
                    <a:pt x="39" y="11"/>
                    <a:pt x="39" y="15"/>
                  </a:cubicBezTo>
                  <a:cubicBezTo>
                    <a:pt x="39" y="19"/>
                    <a:pt x="39" y="22"/>
                    <a:pt x="38" y="25"/>
                  </a:cubicBezTo>
                  <a:cubicBezTo>
                    <a:pt x="37" y="27"/>
                    <a:pt x="36" y="29"/>
                    <a:pt x="34" y="30"/>
                  </a:cubicBezTo>
                  <a:cubicBezTo>
                    <a:pt x="33" y="32"/>
                    <a:pt x="31" y="32"/>
                    <a:pt x="29" y="32"/>
                  </a:cubicBezTo>
                  <a:cubicBezTo>
                    <a:pt x="27" y="32"/>
                    <a:pt x="25" y="32"/>
                    <a:pt x="24" y="30"/>
                  </a:cubicBezTo>
                  <a:cubicBezTo>
                    <a:pt x="23" y="29"/>
                    <a:pt x="22" y="27"/>
                    <a:pt x="21" y="24"/>
                  </a:cubicBezTo>
                  <a:close/>
                  <a:moveTo>
                    <a:pt x="35" y="10"/>
                  </a:moveTo>
                  <a:cubicBezTo>
                    <a:pt x="35" y="8"/>
                    <a:pt x="35" y="6"/>
                    <a:pt x="34" y="5"/>
                  </a:cubicBezTo>
                  <a:cubicBezTo>
                    <a:pt x="33" y="4"/>
                    <a:pt x="31" y="3"/>
                    <a:pt x="30" y="3"/>
                  </a:cubicBezTo>
                  <a:cubicBezTo>
                    <a:pt x="28" y="3"/>
                    <a:pt x="27" y="4"/>
                    <a:pt x="26" y="5"/>
                  </a:cubicBezTo>
                  <a:cubicBezTo>
                    <a:pt x="25" y="7"/>
                    <a:pt x="24" y="8"/>
                    <a:pt x="24" y="11"/>
                  </a:cubicBezTo>
                  <a:cubicBezTo>
                    <a:pt x="24" y="13"/>
                    <a:pt x="25" y="14"/>
                    <a:pt x="26" y="16"/>
                  </a:cubicBezTo>
                  <a:cubicBezTo>
                    <a:pt x="27" y="17"/>
                    <a:pt x="28" y="17"/>
                    <a:pt x="30" y="17"/>
                  </a:cubicBezTo>
                  <a:cubicBezTo>
                    <a:pt x="31" y="17"/>
                    <a:pt x="33" y="17"/>
                    <a:pt x="34" y="16"/>
                  </a:cubicBezTo>
                  <a:cubicBezTo>
                    <a:pt x="35" y="14"/>
                    <a:pt x="35" y="13"/>
                    <a:pt x="35" y="10"/>
                  </a:cubicBezTo>
                  <a:close/>
                  <a:moveTo>
                    <a:pt x="44" y="23"/>
                  </a:moveTo>
                  <a:cubicBezTo>
                    <a:pt x="48" y="23"/>
                    <a:pt x="48" y="23"/>
                    <a:pt x="48" y="23"/>
                  </a:cubicBezTo>
                  <a:cubicBezTo>
                    <a:pt x="48" y="25"/>
                    <a:pt x="49" y="27"/>
                    <a:pt x="50" y="28"/>
                  </a:cubicBezTo>
                  <a:cubicBezTo>
                    <a:pt x="51" y="29"/>
                    <a:pt x="52" y="29"/>
                    <a:pt x="53" y="29"/>
                  </a:cubicBezTo>
                  <a:cubicBezTo>
                    <a:pt x="55" y="29"/>
                    <a:pt x="56" y="28"/>
                    <a:pt x="57" y="27"/>
                  </a:cubicBezTo>
                  <a:cubicBezTo>
                    <a:pt x="58" y="25"/>
                    <a:pt x="59" y="24"/>
                    <a:pt x="59" y="21"/>
                  </a:cubicBezTo>
                  <a:cubicBezTo>
                    <a:pt x="59" y="19"/>
                    <a:pt x="58" y="17"/>
                    <a:pt x="57" y="16"/>
                  </a:cubicBezTo>
                  <a:cubicBezTo>
                    <a:pt x="56" y="15"/>
                    <a:pt x="55" y="14"/>
                    <a:pt x="53" y="14"/>
                  </a:cubicBezTo>
                  <a:cubicBezTo>
                    <a:pt x="52" y="14"/>
                    <a:pt x="51" y="14"/>
                    <a:pt x="50" y="15"/>
                  </a:cubicBezTo>
                  <a:cubicBezTo>
                    <a:pt x="49" y="16"/>
                    <a:pt x="49" y="16"/>
                    <a:pt x="48" y="17"/>
                  </a:cubicBezTo>
                  <a:cubicBezTo>
                    <a:pt x="45" y="17"/>
                    <a:pt x="45" y="17"/>
                    <a:pt x="45" y="17"/>
                  </a:cubicBezTo>
                  <a:cubicBezTo>
                    <a:pt x="48" y="0"/>
                    <a:pt x="48" y="0"/>
                    <a:pt x="48" y="0"/>
                  </a:cubicBezTo>
                  <a:cubicBezTo>
                    <a:pt x="61" y="0"/>
                    <a:pt x="61" y="0"/>
                    <a:pt x="61" y="0"/>
                  </a:cubicBezTo>
                  <a:cubicBezTo>
                    <a:pt x="61" y="4"/>
                    <a:pt x="61" y="4"/>
                    <a:pt x="61" y="4"/>
                  </a:cubicBezTo>
                  <a:cubicBezTo>
                    <a:pt x="50" y="4"/>
                    <a:pt x="50" y="4"/>
                    <a:pt x="50" y="4"/>
                  </a:cubicBezTo>
                  <a:cubicBezTo>
                    <a:pt x="49" y="13"/>
                    <a:pt x="49" y="13"/>
                    <a:pt x="49" y="13"/>
                  </a:cubicBezTo>
                  <a:cubicBezTo>
                    <a:pt x="51" y="11"/>
                    <a:pt x="52" y="11"/>
                    <a:pt x="54" y="11"/>
                  </a:cubicBezTo>
                  <a:cubicBezTo>
                    <a:pt x="56" y="11"/>
                    <a:pt x="58" y="12"/>
                    <a:pt x="60" y="13"/>
                  </a:cubicBezTo>
                  <a:cubicBezTo>
                    <a:pt x="62" y="15"/>
                    <a:pt x="63" y="18"/>
                    <a:pt x="63" y="21"/>
                  </a:cubicBezTo>
                  <a:cubicBezTo>
                    <a:pt x="63" y="24"/>
                    <a:pt x="62" y="26"/>
                    <a:pt x="60" y="28"/>
                  </a:cubicBezTo>
                  <a:cubicBezTo>
                    <a:pt x="59" y="31"/>
                    <a:pt x="56" y="32"/>
                    <a:pt x="53" y="32"/>
                  </a:cubicBezTo>
                  <a:cubicBezTo>
                    <a:pt x="51" y="32"/>
                    <a:pt x="49" y="31"/>
                    <a:pt x="47" y="30"/>
                  </a:cubicBezTo>
                  <a:cubicBezTo>
                    <a:pt x="46" y="28"/>
                    <a:pt x="45" y="26"/>
                    <a:pt x="44" y="23"/>
                  </a:cubicBezTo>
                  <a:close/>
                  <a:moveTo>
                    <a:pt x="86" y="28"/>
                  </a:moveTo>
                  <a:cubicBezTo>
                    <a:pt x="86" y="32"/>
                    <a:pt x="86" y="32"/>
                    <a:pt x="86" y="32"/>
                  </a:cubicBezTo>
                  <a:cubicBezTo>
                    <a:pt x="67" y="32"/>
                    <a:pt x="67" y="32"/>
                    <a:pt x="67" y="32"/>
                  </a:cubicBezTo>
                  <a:cubicBezTo>
                    <a:pt x="67" y="31"/>
                    <a:pt x="67" y="30"/>
                    <a:pt x="68" y="29"/>
                  </a:cubicBezTo>
                  <a:cubicBezTo>
                    <a:pt x="68" y="28"/>
                    <a:pt x="69" y="26"/>
                    <a:pt x="70" y="25"/>
                  </a:cubicBezTo>
                  <a:cubicBezTo>
                    <a:pt x="71" y="23"/>
                    <a:pt x="72" y="22"/>
                    <a:pt x="74" y="20"/>
                  </a:cubicBezTo>
                  <a:cubicBezTo>
                    <a:pt x="77" y="17"/>
                    <a:pt x="79" y="15"/>
                    <a:pt x="80" y="13"/>
                  </a:cubicBezTo>
                  <a:cubicBezTo>
                    <a:pt x="81" y="12"/>
                    <a:pt x="82" y="10"/>
                    <a:pt x="82" y="9"/>
                  </a:cubicBezTo>
                  <a:cubicBezTo>
                    <a:pt x="82" y="7"/>
                    <a:pt x="82" y="6"/>
                    <a:pt x="81" y="5"/>
                  </a:cubicBezTo>
                  <a:cubicBezTo>
                    <a:pt x="80" y="4"/>
                    <a:pt x="78" y="3"/>
                    <a:pt x="77" y="3"/>
                  </a:cubicBezTo>
                  <a:cubicBezTo>
                    <a:pt x="75" y="3"/>
                    <a:pt x="74" y="4"/>
                    <a:pt x="73" y="5"/>
                  </a:cubicBezTo>
                  <a:cubicBezTo>
                    <a:pt x="72" y="6"/>
                    <a:pt x="71" y="7"/>
                    <a:pt x="71" y="9"/>
                  </a:cubicBezTo>
                  <a:cubicBezTo>
                    <a:pt x="68" y="9"/>
                    <a:pt x="68" y="9"/>
                    <a:pt x="68" y="9"/>
                  </a:cubicBezTo>
                  <a:cubicBezTo>
                    <a:pt x="68" y="6"/>
                    <a:pt x="69" y="4"/>
                    <a:pt x="71" y="2"/>
                  </a:cubicBezTo>
                  <a:cubicBezTo>
                    <a:pt x="72" y="1"/>
                    <a:pt x="74" y="0"/>
                    <a:pt x="77" y="0"/>
                  </a:cubicBezTo>
                  <a:cubicBezTo>
                    <a:pt x="80" y="0"/>
                    <a:pt x="82" y="1"/>
                    <a:pt x="83" y="2"/>
                  </a:cubicBezTo>
                  <a:cubicBezTo>
                    <a:pt x="85" y="4"/>
                    <a:pt x="85" y="6"/>
                    <a:pt x="85" y="9"/>
                  </a:cubicBezTo>
                  <a:cubicBezTo>
                    <a:pt x="85" y="10"/>
                    <a:pt x="85" y="11"/>
                    <a:pt x="85" y="12"/>
                  </a:cubicBezTo>
                  <a:cubicBezTo>
                    <a:pt x="84" y="14"/>
                    <a:pt x="84" y="15"/>
                    <a:pt x="83" y="16"/>
                  </a:cubicBezTo>
                  <a:cubicBezTo>
                    <a:pt x="82" y="18"/>
                    <a:pt x="80" y="19"/>
                    <a:pt x="77" y="22"/>
                  </a:cubicBezTo>
                  <a:cubicBezTo>
                    <a:pt x="75" y="24"/>
                    <a:pt x="74" y="25"/>
                    <a:pt x="73" y="26"/>
                  </a:cubicBezTo>
                  <a:cubicBezTo>
                    <a:pt x="73" y="27"/>
                    <a:pt x="72" y="27"/>
                    <a:pt x="72" y="28"/>
                  </a:cubicBezTo>
                  <a:lnTo>
                    <a:pt x="86" y="28"/>
                  </a:lnTo>
                  <a:close/>
                </a:path>
              </a:pathLst>
            </a:custGeom>
            <a:solidFill>
              <a:srgbClr val="E1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0">
              <a:extLst>
                <a:ext uri="{FF2B5EF4-FFF2-40B4-BE49-F238E27FC236}">
                  <a16:creationId xmlns:a16="http://schemas.microsoft.com/office/drawing/2014/main" id="{D09B5695-02EF-481F-BE6D-7D59707071A0}"/>
                </a:ext>
              </a:extLst>
            </p:cNvPr>
            <p:cNvSpPr>
              <a:spLocks noEditPoints="1"/>
            </p:cNvSpPr>
            <p:nvPr/>
          </p:nvSpPr>
          <p:spPr bwMode="auto">
            <a:xfrm>
              <a:off x="4545045" y="3700822"/>
              <a:ext cx="1225550" cy="1182688"/>
            </a:xfrm>
            <a:custGeom>
              <a:avLst/>
              <a:gdLst>
                <a:gd name="T0" fmla="*/ 376 w 496"/>
                <a:gd name="T1" fmla="*/ 242 h 479"/>
                <a:gd name="T2" fmla="*/ 302 w 496"/>
                <a:gd name="T3" fmla="*/ 153 h 479"/>
                <a:gd name="T4" fmla="*/ 245 w 496"/>
                <a:gd name="T5" fmla="*/ 122 h 479"/>
                <a:gd name="T6" fmla="*/ 221 w 496"/>
                <a:gd name="T7" fmla="*/ 153 h 479"/>
                <a:gd name="T8" fmla="*/ 237 w 496"/>
                <a:gd name="T9" fmla="*/ 218 h 479"/>
                <a:gd name="T10" fmla="*/ 145 w 496"/>
                <a:gd name="T11" fmla="*/ 131 h 479"/>
                <a:gd name="T12" fmla="*/ 248 w 496"/>
                <a:gd name="T13" fmla="*/ 93 h 479"/>
                <a:gd name="T14" fmla="*/ 398 w 496"/>
                <a:gd name="T15" fmla="*/ 237 h 479"/>
                <a:gd name="T16" fmla="*/ 237 w 496"/>
                <a:gd name="T17" fmla="*/ 242 h 479"/>
                <a:gd name="T18" fmla="*/ 237 w 496"/>
                <a:gd name="T19" fmla="*/ 242 h 479"/>
                <a:gd name="T20" fmla="*/ 259 w 496"/>
                <a:gd name="T21" fmla="*/ 386 h 479"/>
                <a:gd name="T22" fmla="*/ 358 w 496"/>
                <a:gd name="T23" fmla="*/ 351 h 479"/>
                <a:gd name="T24" fmla="*/ 91 w 496"/>
                <a:gd name="T25" fmla="*/ 248 h 479"/>
                <a:gd name="T26" fmla="*/ 342 w 496"/>
                <a:gd name="T27" fmla="*/ 114 h 479"/>
                <a:gd name="T28" fmla="*/ 252 w 496"/>
                <a:gd name="T29" fmla="*/ 85 h 479"/>
                <a:gd name="T30" fmla="*/ 64 w 496"/>
                <a:gd name="T31" fmla="*/ 247 h 479"/>
                <a:gd name="T32" fmla="*/ 151 w 496"/>
                <a:gd name="T33" fmla="*/ 373 h 479"/>
                <a:gd name="T34" fmla="*/ 89 w 496"/>
                <a:gd name="T35" fmla="*/ 339 h 479"/>
                <a:gd name="T36" fmla="*/ 151 w 496"/>
                <a:gd name="T37" fmla="*/ 373 h 479"/>
                <a:gd name="T38" fmla="*/ 199 w 496"/>
                <a:gd name="T39" fmla="*/ 423 h 479"/>
                <a:gd name="T40" fmla="*/ 327 w 496"/>
                <a:gd name="T41" fmla="*/ 384 h 479"/>
                <a:gd name="T42" fmla="*/ 296 w 496"/>
                <a:gd name="T43" fmla="*/ 423 h 479"/>
                <a:gd name="T44" fmla="*/ 451 w 496"/>
                <a:gd name="T45" fmla="*/ 362 h 479"/>
                <a:gd name="T46" fmla="*/ 357 w 496"/>
                <a:gd name="T47" fmla="*/ 445 h 479"/>
                <a:gd name="T48" fmla="*/ 459 w 496"/>
                <a:gd name="T49" fmla="*/ 130 h 479"/>
                <a:gd name="T50" fmla="*/ 488 w 496"/>
                <a:gd name="T51" fmla="*/ 238 h 479"/>
                <a:gd name="T52" fmla="*/ 248 w 496"/>
                <a:gd name="T53" fmla="*/ 427 h 479"/>
                <a:gd name="T54" fmla="*/ 333 w 496"/>
                <a:gd name="T55" fmla="*/ 442 h 479"/>
                <a:gd name="T56" fmla="*/ 456 w 496"/>
                <a:gd name="T57" fmla="*/ 355 h 479"/>
                <a:gd name="T58" fmla="*/ 488 w 496"/>
                <a:gd name="T59" fmla="*/ 246 h 479"/>
                <a:gd name="T60" fmla="*/ 55 w 496"/>
                <a:gd name="T61" fmla="*/ 247 h 479"/>
                <a:gd name="T62" fmla="*/ 8 w 496"/>
                <a:gd name="T63" fmla="*/ 246 h 479"/>
                <a:gd name="T64" fmla="*/ 156 w 496"/>
                <a:gd name="T65" fmla="*/ 437 h 479"/>
                <a:gd name="T66" fmla="*/ 78 w 496"/>
                <a:gd name="T67" fmla="*/ 403 h 479"/>
                <a:gd name="T68" fmla="*/ 79 w 496"/>
                <a:gd name="T69" fmla="*/ 144 h 479"/>
                <a:gd name="T70" fmla="*/ 78 w 496"/>
                <a:gd name="T71" fmla="*/ 76 h 479"/>
                <a:gd name="T72" fmla="*/ 243 w 496"/>
                <a:gd name="T73" fmla="*/ 59 h 479"/>
                <a:gd name="T74" fmla="*/ 412 w 496"/>
                <a:gd name="T75" fmla="*/ 246 h 479"/>
                <a:gd name="T76" fmla="*/ 430 w 496"/>
                <a:gd name="T77" fmla="*/ 246 h 479"/>
                <a:gd name="T78" fmla="*/ 131 w 496"/>
                <a:gd name="T79" fmla="*/ 132 h 479"/>
                <a:gd name="T80" fmla="*/ 164 w 496"/>
                <a:gd name="T81" fmla="*/ 45 h 479"/>
                <a:gd name="T82" fmla="*/ 385 w 496"/>
                <a:gd name="T83" fmla="*/ 331 h 479"/>
                <a:gd name="T84" fmla="*/ 306 w 496"/>
                <a:gd name="T85" fmla="*/ 425 h 479"/>
                <a:gd name="T86" fmla="*/ 385 w 496"/>
                <a:gd name="T87" fmla="*/ 331 h 479"/>
                <a:gd name="T88" fmla="*/ 148 w 496"/>
                <a:gd name="T89" fmla="*/ 29 h 479"/>
                <a:gd name="T90" fmla="*/ 390 w 496"/>
                <a:gd name="T91" fmla="*/ 165 h 479"/>
                <a:gd name="T92" fmla="*/ 411 w 496"/>
                <a:gd name="T93" fmla="*/ 156 h 479"/>
                <a:gd name="T94" fmla="*/ 76 w 496"/>
                <a:gd name="T95" fmla="*/ 151 h 479"/>
                <a:gd name="T96" fmla="*/ 37 w 496"/>
                <a:gd name="T97" fmla="*/ 129 h 479"/>
                <a:gd name="T98" fmla="*/ 340 w 496"/>
                <a:gd name="T99" fmla="*/ 41 h 479"/>
                <a:gd name="T100" fmla="*/ 418 w 496"/>
                <a:gd name="T101" fmla="*/ 76 h 479"/>
                <a:gd name="T102" fmla="*/ 385 w 496"/>
                <a:gd name="T103" fmla="*/ 158 h 479"/>
                <a:gd name="T104" fmla="*/ 308 w 496"/>
                <a:gd name="T105" fmla="*/ 52 h 479"/>
                <a:gd name="T106" fmla="*/ 105 w 496"/>
                <a:gd name="T107" fmla="*/ 165 h 479"/>
                <a:gd name="T108" fmla="*/ 83 w 496"/>
                <a:gd name="T109" fmla="*/ 239 h 479"/>
                <a:gd name="T110" fmla="*/ 496 w 496"/>
                <a:gd name="T111" fmla="*/ 240 h 479"/>
                <a:gd name="T112" fmla="*/ 72 w 496"/>
                <a:gd name="T113" fmla="*/ 409 h 479"/>
                <a:gd name="T114" fmla="*/ 248 w 496"/>
                <a:gd name="T115"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6" h="479">
                  <a:moveTo>
                    <a:pt x="259" y="227"/>
                  </a:moveTo>
                  <a:cubicBezTo>
                    <a:pt x="259" y="242"/>
                    <a:pt x="259" y="242"/>
                    <a:pt x="259" y="242"/>
                  </a:cubicBezTo>
                  <a:cubicBezTo>
                    <a:pt x="376" y="242"/>
                    <a:pt x="376" y="242"/>
                    <a:pt x="376" y="242"/>
                  </a:cubicBezTo>
                  <a:cubicBezTo>
                    <a:pt x="259" y="227"/>
                    <a:pt x="259" y="227"/>
                    <a:pt x="259" y="227"/>
                  </a:cubicBezTo>
                  <a:close/>
                  <a:moveTo>
                    <a:pt x="259" y="168"/>
                  </a:moveTo>
                  <a:cubicBezTo>
                    <a:pt x="258" y="150"/>
                    <a:pt x="291" y="153"/>
                    <a:pt x="302" y="153"/>
                  </a:cubicBezTo>
                  <a:cubicBezTo>
                    <a:pt x="329" y="153"/>
                    <a:pt x="362" y="154"/>
                    <a:pt x="362" y="154"/>
                  </a:cubicBezTo>
                  <a:cubicBezTo>
                    <a:pt x="360" y="151"/>
                    <a:pt x="354" y="147"/>
                    <a:pt x="349" y="144"/>
                  </a:cubicBezTo>
                  <a:cubicBezTo>
                    <a:pt x="322" y="129"/>
                    <a:pt x="260" y="122"/>
                    <a:pt x="245" y="122"/>
                  </a:cubicBezTo>
                  <a:cubicBezTo>
                    <a:pt x="203" y="122"/>
                    <a:pt x="153" y="132"/>
                    <a:pt x="153" y="132"/>
                  </a:cubicBezTo>
                  <a:cubicBezTo>
                    <a:pt x="153" y="151"/>
                    <a:pt x="153" y="151"/>
                    <a:pt x="153" y="151"/>
                  </a:cubicBezTo>
                  <a:cubicBezTo>
                    <a:pt x="153" y="151"/>
                    <a:pt x="216" y="152"/>
                    <a:pt x="221" y="153"/>
                  </a:cubicBezTo>
                  <a:cubicBezTo>
                    <a:pt x="224" y="154"/>
                    <a:pt x="228" y="154"/>
                    <a:pt x="231" y="156"/>
                  </a:cubicBezTo>
                  <a:cubicBezTo>
                    <a:pt x="234" y="158"/>
                    <a:pt x="236" y="165"/>
                    <a:pt x="236" y="168"/>
                  </a:cubicBezTo>
                  <a:cubicBezTo>
                    <a:pt x="237" y="177"/>
                    <a:pt x="237" y="185"/>
                    <a:pt x="237" y="218"/>
                  </a:cubicBezTo>
                  <a:cubicBezTo>
                    <a:pt x="91" y="238"/>
                    <a:pt x="91" y="238"/>
                    <a:pt x="91" y="238"/>
                  </a:cubicBezTo>
                  <a:cubicBezTo>
                    <a:pt x="93" y="200"/>
                    <a:pt x="110" y="164"/>
                    <a:pt x="137" y="138"/>
                  </a:cubicBezTo>
                  <a:cubicBezTo>
                    <a:pt x="140" y="135"/>
                    <a:pt x="142" y="133"/>
                    <a:pt x="145" y="131"/>
                  </a:cubicBezTo>
                  <a:cubicBezTo>
                    <a:pt x="145" y="131"/>
                    <a:pt x="145" y="131"/>
                    <a:pt x="145" y="131"/>
                  </a:cubicBezTo>
                  <a:cubicBezTo>
                    <a:pt x="146" y="130"/>
                    <a:pt x="146" y="130"/>
                    <a:pt x="146" y="130"/>
                  </a:cubicBezTo>
                  <a:cubicBezTo>
                    <a:pt x="173" y="107"/>
                    <a:pt x="209" y="93"/>
                    <a:pt x="248" y="93"/>
                  </a:cubicBezTo>
                  <a:cubicBezTo>
                    <a:pt x="291" y="93"/>
                    <a:pt x="330" y="110"/>
                    <a:pt x="358" y="138"/>
                  </a:cubicBezTo>
                  <a:cubicBezTo>
                    <a:pt x="384" y="163"/>
                    <a:pt x="401" y="198"/>
                    <a:pt x="403" y="237"/>
                  </a:cubicBezTo>
                  <a:cubicBezTo>
                    <a:pt x="398" y="237"/>
                    <a:pt x="398" y="237"/>
                    <a:pt x="398" y="237"/>
                  </a:cubicBezTo>
                  <a:cubicBezTo>
                    <a:pt x="259" y="218"/>
                    <a:pt x="259" y="218"/>
                    <a:pt x="259" y="218"/>
                  </a:cubicBezTo>
                  <a:cubicBezTo>
                    <a:pt x="259" y="168"/>
                    <a:pt x="259" y="168"/>
                    <a:pt x="259" y="168"/>
                  </a:cubicBezTo>
                  <a:close/>
                  <a:moveTo>
                    <a:pt x="237" y="242"/>
                  </a:moveTo>
                  <a:cubicBezTo>
                    <a:pt x="114" y="242"/>
                    <a:pt x="114" y="242"/>
                    <a:pt x="114" y="242"/>
                  </a:cubicBezTo>
                  <a:cubicBezTo>
                    <a:pt x="237" y="258"/>
                    <a:pt x="237" y="258"/>
                    <a:pt x="237" y="258"/>
                  </a:cubicBezTo>
                  <a:cubicBezTo>
                    <a:pt x="237" y="251"/>
                    <a:pt x="237" y="249"/>
                    <a:pt x="237" y="242"/>
                  </a:cubicBezTo>
                  <a:close/>
                  <a:moveTo>
                    <a:pt x="237" y="266"/>
                  </a:moveTo>
                  <a:cubicBezTo>
                    <a:pt x="237" y="386"/>
                    <a:pt x="237" y="386"/>
                    <a:pt x="237" y="386"/>
                  </a:cubicBezTo>
                  <a:cubicBezTo>
                    <a:pt x="259" y="386"/>
                    <a:pt x="259" y="386"/>
                    <a:pt x="259" y="386"/>
                  </a:cubicBezTo>
                  <a:cubicBezTo>
                    <a:pt x="259" y="266"/>
                    <a:pt x="259" y="266"/>
                    <a:pt x="259" y="266"/>
                  </a:cubicBezTo>
                  <a:cubicBezTo>
                    <a:pt x="403" y="247"/>
                    <a:pt x="403" y="247"/>
                    <a:pt x="403" y="247"/>
                  </a:cubicBezTo>
                  <a:cubicBezTo>
                    <a:pt x="403" y="288"/>
                    <a:pt x="385" y="324"/>
                    <a:pt x="358" y="351"/>
                  </a:cubicBezTo>
                  <a:cubicBezTo>
                    <a:pt x="329" y="378"/>
                    <a:pt x="290" y="395"/>
                    <a:pt x="247" y="395"/>
                  </a:cubicBezTo>
                  <a:cubicBezTo>
                    <a:pt x="204" y="395"/>
                    <a:pt x="165" y="378"/>
                    <a:pt x="137" y="351"/>
                  </a:cubicBezTo>
                  <a:cubicBezTo>
                    <a:pt x="110" y="324"/>
                    <a:pt x="92" y="288"/>
                    <a:pt x="91" y="248"/>
                  </a:cubicBezTo>
                  <a:cubicBezTo>
                    <a:pt x="237" y="266"/>
                    <a:pt x="237" y="266"/>
                    <a:pt x="237" y="266"/>
                  </a:cubicBezTo>
                  <a:close/>
                  <a:moveTo>
                    <a:pt x="252" y="85"/>
                  </a:moveTo>
                  <a:cubicBezTo>
                    <a:pt x="285" y="86"/>
                    <a:pt x="316" y="97"/>
                    <a:pt x="342" y="114"/>
                  </a:cubicBezTo>
                  <a:cubicBezTo>
                    <a:pt x="325" y="81"/>
                    <a:pt x="305" y="61"/>
                    <a:pt x="298" y="54"/>
                  </a:cubicBezTo>
                  <a:cubicBezTo>
                    <a:pt x="285" y="57"/>
                    <a:pt x="270" y="59"/>
                    <a:pt x="252" y="59"/>
                  </a:cubicBezTo>
                  <a:cubicBezTo>
                    <a:pt x="252" y="85"/>
                    <a:pt x="252" y="85"/>
                    <a:pt x="252" y="85"/>
                  </a:cubicBezTo>
                  <a:close/>
                  <a:moveTo>
                    <a:pt x="105" y="324"/>
                  </a:moveTo>
                  <a:cubicBezTo>
                    <a:pt x="91" y="301"/>
                    <a:pt x="84" y="275"/>
                    <a:pt x="83" y="247"/>
                  </a:cubicBezTo>
                  <a:cubicBezTo>
                    <a:pt x="64" y="247"/>
                    <a:pt x="64" y="247"/>
                    <a:pt x="64" y="247"/>
                  </a:cubicBezTo>
                  <a:cubicBezTo>
                    <a:pt x="64" y="278"/>
                    <a:pt x="73" y="307"/>
                    <a:pt x="85" y="332"/>
                  </a:cubicBezTo>
                  <a:cubicBezTo>
                    <a:pt x="91" y="329"/>
                    <a:pt x="98" y="326"/>
                    <a:pt x="105" y="324"/>
                  </a:cubicBezTo>
                  <a:close/>
                  <a:moveTo>
                    <a:pt x="151" y="373"/>
                  </a:moveTo>
                  <a:cubicBezTo>
                    <a:pt x="144" y="368"/>
                    <a:pt x="137" y="363"/>
                    <a:pt x="131" y="357"/>
                  </a:cubicBezTo>
                  <a:cubicBezTo>
                    <a:pt x="123" y="349"/>
                    <a:pt x="116" y="340"/>
                    <a:pt x="109" y="331"/>
                  </a:cubicBezTo>
                  <a:cubicBezTo>
                    <a:pt x="102" y="334"/>
                    <a:pt x="95" y="336"/>
                    <a:pt x="89" y="339"/>
                  </a:cubicBezTo>
                  <a:cubicBezTo>
                    <a:pt x="115" y="391"/>
                    <a:pt x="155" y="425"/>
                    <a:pt x="164" y="433"/>
                  </a:cubicBezTo>
                  <a:cubicBezTo>
                    <a:pt x="171" y="430"/>
                    <a:pt x="180" y="427"/>
                    <a:pt x="189" y="425"/>
                  </a:cubicBezTo>
                  <a:cubicBezTo>
                    <a:pt x="181" y="417"/>
                    <a:pt x="166" y="400"/>
                    <a:pt x="151" y="373"/>
                  </a:cubicBezTo>
                  <a:close/>
                  <a:moveTo>
                    <a:pt x="243" y="403"/>
                  </a:moveTo>
                  <a:cubicBezTo>
                    <a:pt x="215" y="403"/>
                    <a:pt x="189" y="395"/>
                    <a:pt x="166" y="383"/>
                  </a:cubicBezTo>
                  <a:cubicBezTo>
                    <a:pt x="181" y="406"/>
                    <a:pt x="194" y="419"/>
                    <a:pt x="199" y="423"/>
                  </a:cubicBezTo>
                  <a:cubicBezTo>
                    <a:pt x="212" y="420"/>
                    <a:pt x="226" y="419"/>
                    <a:pt x="243" y="418"/>
                  </a:cubicBezTo>
                  <a:cubicBezTo>
                    <a:pt x="243" y="403"/>
                    <a:pt x="243" y="403"/>
                    <a:pt x="243" y="403"/>
                  </a:cubicBezTo>
                  <a:close/>
                  <a:moveTo>
                    <a:pt x="327" y="384"/>
                  </a:moveTo>
                  <a:cubicBezTo>
                    <a:pt x="304" y="396"/>
                    <a:pt x="279" y="403"/>
                    <a:pt x="252" y="403"/>
                  </a:cubicBezTo>
                  <a:cubicBezTo>
                    <a:pt x="252" y="418"/>
                    <a:pt x="252" y="418"/>
                    <a:pt x="252" y="418"/>
                  </a:cubicBezTo>
                  <a:cubicBezTo>
                    <a:pt x="269" y="419"/>
                    <a:pt x="284" y="421"/>
                    <a:pt x="296" y="423"/>
                  </a:cubicBezTo>
                  <a:cubicBezTo>
                    <a:pt x="301" y="419"/>
                    <a:pt x="313" y="406"/>
                    <a:pt x="327" y="384"/>
                  </a:cubicBezTo>
                  <a:close/>
                  <a:moveTo>
                    <a:pt x="418" y="403"/>
                  </a:moveTo>
                  <a:cubicBezTo>
                    <a:pt x="430" y="391"/>
                    <a:pt x="442" y="377"/>
                    <a:pt x="451" y="362"/>
                  </a:cubicBezTo>
                  <a:cubicBezTo>
                    <a:pt x="446" y="359"/>
                    <a:pt x="433" y="351"/>
                    <a:pt x="414" y="343"/>
                  </a:cubicBezTo>
                  <a:cubicBezTo>
                    <a:pt x="390" y="392"/>
                    <a:pt x="355" y="426"/>
                    <a:pt x="342" y="437"/>
                  </a:cubicBezTo>
                  <a:cubicBezTo>
                    <a:pt x="350" y="441"/>
                    <a:pt x="355" y="444"/>
                    <a:pt x="357" y="445"/>
                  </a:cubicBezTo>
                  <a:cubicBezTo>
                    <a:pt x="380" y="434"/>
                    <a:pt x="400" y="420"/>
                    <a:pt x="418" y="403"/>
                  </a:cubicBezTo>
                  <a:close/>
                  <a:moveTo>
                    <a:pt x="488" y="238"/>
                  </a:moveTo>
                  <a:cubicBezTo>
                    <a:pt x="487" y="199"/>
                    <a:pt x="477" y="162"/>
                    <a:pt x="459" y="130"/>
                  </a:cubicBezTo>
                  <a:cubicBezTo>
                    <a:pt x="453" y="134"/>
                    <a:pt x="439" y="143"/>
                    <a:pt x="419" y="152"/>
                  </a:cubicBezTo>
                  <a:cubicBezTo>
                    <a:pt x="430" y="178"/>
                    <a:pt x="437" y="207"/>
                    <a:pt x="438" y="238"/>
                  </a:cubicBezTo>
                  <a:cubicBezTo>
                    <a:pt x="488" y="238"/>
                    <a:pt x="488" y="238"/>
                    <a:pt x="488" y="238"/>
                  </a:cubicBezTo>
                  <a:close/>
                  <a:moveTo>
                    <a:pt x="248" y="471"/>
                  </a:moveTo>
                  <a:cubicBezTo>
                    <a:pt x="212" y="471"/>
                    <a:pt x="179" y="464"/>
                    <a:pt x="148" y="450"/>
                  </a:cubicBezTo>
                  <a:cubicBezTo>
                    <a:pt x="161" y="443"/>
                    <a:pt x="193" y="426"/>
                    <a:pt x="248" y="427"/>
                  </a:cubicBezTo>
                  <a:cubicBezTo>
                    <a:pt x="287" y="427"/>
                    <a:pt x="314" y="435"/>
                    <a:pt x="332" y="442"/>
                  </a:cubicBezTo>
                  <a:cubicBezTo>
                    <a:pt x="332" y="442"/>
                    <a:pt x="332" y="442"/>
                    <a:pt x="333" y="442"/>
                  </a:cubicBezTo>
                  <a:cubicBezTo>
                    <a:pt x="333" y="442"/>
                    <a:pt x="333" y="442"/>
                    <a:pt x="333" y="442"/>
                  </a:cubicBezTo>
                  <a:cubicBezTo>
                    <a:pt x="340" y="445"/>
                    <a:pt x="345" y="448"/>
                    <a:pt x="348" y="450"/>
                  </a:cubicBezTo>
                  <a:cubicBezTo>
                    <a:pt x="318" y="463"/>
                    <a:pt x="284" y="471"/>
                    <a:pt x="248" y="471"/>
                  </a:cubicBezTo>
                  <a:close/>
                  <a:moveTo>
                    <a:pt x="456" y="355"/>
                  </a:moveTo>
                  <a:cubicBezTo>
                    <a:pt x="450" y="352"/>
                    <a:pt x="437" y="344"/>
                    <a:pt x="418" y="335"/>
                  </a:cubicBezTo>
                  <a:cubicBezTo>
                    <a:pt x="429" y="309"/>
                    <a:pt x="438" y="279"/>
                    <a:pt x="438" y="246"/>
                  </a:cubicBezTo>
                  <a:cubicBezTo>
                    <a:pt x="488" y="246"/>
                    <a:pt x="488" y="246"/>
                    <a:pt x="488" y="246"/>
                  </a:cubicBezTo>
                  <a:cubicBezTo>
                    <a:pt x="486" y="286"/>
                    <a:pt x="475" y="323"/>
                    <a:pt x="456" y="355"/>
                  </a:cubicBezTo>
                  <a:close/>
                  <a:moveTo>
                    <a:pt x="8" y="246"/>
                  </a:moveTo>
                  <a:cubicBezTo>
                    <a:pt x="55" y="247"/>
                    <a:pt x="55" y="247"/>
                    <a:pt x="55" y="247"/>
                  </a:cubicBezTo>
                  <a:cubicBezTo>
                    <a:pt x="56" y="280"/>
                    <a:pt x="65" y="309"/>
                    <a:pt x="78" y="335"/>
                  </a:cubicBezTo>
                  <a:cubicBezTo>
                    <a:pt x="59" y="344"/>
                    <a:pt x="46" y="352"/>
                    <a:pt x="41" y="356"/>
                  </a:cubicBezTo>
                  <a:cubicBezTo>
                    <a:pt x="21" y="324"/>
                    <a:pt x="9" y="286"/>
                    <a:pt x="8" y="246"/>
                  </a:cubicBezTo>
                  <a:close/>
                  <a:moveTo>
                    <a:pt x="78" y="403"/>
                  </a:moveTo>
                  <a:cubicBezTo>
                    <a:pt x="96" y="421"/>
                    <a:pt x="117" y="435"/>
                    <a:pt x="140" y="446"/>
                  </a:cubicBezTo>
                  <a:cubicBezTo>
                    <a:pt x="143" y="444"/>
                    <a:pt x="148" y="441"/>
                    <a:pt x="156" y="437"/>
                  </a:cubicBezTo>
                  <a:cubicBezTo>
                    <a:pt x="142" y="425"/>
                    <a:pt x="106" y="391"/>
                    <a:pt x="81" y="343"/>
                  </a:cubicBezTo>
                  <a:cubicBezTo>
                    <a:pt x="63" y="352"/>
                    <a:pt x="50" y="360"/>
                    <a:pt x="45" y="363"/>
                  </a:cubicBezTo>
                  <a:cubicBezTo>
                    <a:pt x="54" y="378"/>
                    <a:pt x="66" y="391"/>
                    <a:pt x="78" y="403"/>
                  </a:cubicBezTo>
                  <a:close/>
                  <a:moveTo>
                    <a:pt x="78" y="76"/>
                  </a:moveTo>
                  <a:cubicBezTo>
                    <a:pt x="64" y="90"/>
                    <a:pt x="52" y="105"/>
                    <a:pt x="41" y="122"/>
                  </a:cubicBezTo>
                  <a:cubicBezTo>
                    <a:pt x="47" y="126"/>
                    <a:pt x="60" y="134"/>
                    <a:pt x="79" y="144"/>
                  </a:cubicBezTo>
                  <a:cubicBezTo>
                    <a:pt x="104" y="91"/>
                    <a:pt x="142" y="54"/>
                    <a:pt x="155" y="41"/>
                  </a:cubicBezTo>
                  <a:cubicBezTo>
                    <a:pt x="147" y="38"/>
                    <a:pt x="142" y="35"/>
                    <a:pt x="139" y="33"/>
                  </a:cubicBezTo>
                  <a:cubicBezTo>
                    <a:pt x="116" y="45"/>
                    <a:pt x="96" y="59"/>
                    <a:pt x="78" y="76"/>
                  </a:cubicBezTo>
                  <a:close/>
                  <a:moveTo>
                    <a:pt x="153" y="114"/>
                  </a:moveTo>
                  <a:cubicBezTo>
                    <a:pt x="179" y="96"/>
                    <a:pt x="210" y="86"/>
                    <a:pt x="243" y="85"/>
                  </a:cubicBezTo>
                  <a:cubicBezTo>
                    <a:pt x="243" y="59"/>
                    <a:pt x="243" y="59"/>
                    <a:pt x="243" y="59"/>
                  </a:cubicBezTo>
                  <a:cubicBezTo>
                    <a:pt x="226" y="59"/>
                    <a:pt x="210" y="57"/>
                    <a:pt x="197" y="54"/>
                  </a:cubicBezTo>
                  <a:cubicBezTo>
                    <a:pt x="190" y="61"/>
                    <a:pt x="170" y="81"/>
                    <a:pt x="153" y="114"/>
                  </a:cubicBezTo>
                  <a:close/>
                  <a:moveTo>
                    <a:pt x="412" y="246"/>
                  </a:moveTo>
                  <a:cubicBezTo>
                    <a:pt x="411" y="275"/>
                    <a:pt x="403" y="301"/>
                    <a:pt x="390" y="324"/>
                  </a:cubicBezTo>
                  <a:cubicBezTo>
                    <a:pt x="397" y="327"/>
                    <a:pt x="404" y="329"/>
                    <a:pt x="410" y="332"/>
                  </a:cubicBezTo>
                  <a:cubicBezTo>
                    <a:pt x="421" y="307"/>
                    <a:pt x="429" y="278"/>
                    <a:pt x="430" y="246"/>
                  </a:cubicBezTo>
                  <a:cubicBezTo>
                    <a:pt x="412" y="246"/>
                    <a:pt x="412" y="246"/>
                    <a:pt x="412" y="246"/>
                  </a:cubicBezTo>
                  <a:close/>
                  <a:moveTo>
                    <a:pt x="110" y="158"/>
                  </a:moveTo>
                  <a:cubicBezTo>
                    <a:pt x="116" y="148"/>
                    <a:pt x="123" y="140"/>
                    <a:pt x="131" y="132"/>
                  </a:cubicBezTo>
                  <a:cubicBezTo>
                    <a:pt x="134" y="129"/>
                    <a:pt x="136" y="127"/>
                    <a:pt x="139" y="125"/>
                  </a:cubicBezTo>
                  <a:cubicBezTo>
                    <a:pt x="155" y="88"/>
                    <a:pt x="177" y="63"/>
                    <a:pt x="187" y="52"/>
                  </a:cubicBezTo>
                  <a:cubicBezTo>
                    <a:pt x="178" y="50"/>
                    <a:pt x="171" y="47"/>
                    <a:pt x="164" y="45"/>
                  </a:cubicBezTo>
                  <a:cubicBezTo>
                    <a:pt x="155" y="53"/>
                    <a:pt x="113" y="91"/>
                    <a:pt x="86" y="148"/>
                  </a:cubicBezTo>
                  <a:cubicBezTo>
                    <a:pt x="93" y="151"/>
                    <a:pt x="101" y="154"/>
                    <a:pt x="110" y="158"/>
                  </a:cubicBezTo>
                  <a:close/>
                  <a:moveTo>
                    <a:pt x="385" y="331"/>
                  </a:moveTo>
                  <a:cubicBezTo>
                    <a:pt x="379" y="340"/>
                    <a:pt x="372" y="349"/>
                    <a:pt x="363" y="357"/>
                  </a:cubicBezTo>
                  <a:cubicBezTo>
                    <a:pt x="357" y="363"/>
                    <a:pt x="349" y="369"/>
                    <a:pt x="341" y="375"/>
                  </a:cubicBezTo>
                  <a:cubicBezTo>
                    <a:pt x="328" y="400"/>
                    <a:pt x="314" y="417"/>
                    <a:pt x="306" y="425"/>
                  </a:cubicBezTo>
                  <a:cubicBezTo>
                    <a:pt x="317" y="428"/>
                    <a:pt x="326" y="431"/>
                    <a:pt x="334" y="434"/>
                  </a:cubicBezTo>
                  <a:cubicBezTo>
                    <a:pt x="342" y="426"/>
                    <a:pt x="381" y="392"/>
                    <a:pt x="407" y="339"/>
                  </a:cubicBezTo>
                  <a:cubicBezTo>
                    <a:pt x="400" y="337"/>
                    <a:pt x="393" y="334"/>
                    <a:pt x="385" y="331"/>
                  </a:cubicBezTo>
                  <a:close/>
                  <a:moveTo>
                    <a:pt x="346" y="29"/>
                  </a:moveTo>
                  <a:cubicBezTo>
                    <a:pt x="335" y="36"/>
                    <a:pt x="305" y="50"/>
                    <a:pt x="248" y="51"/>
                  </a:cubicBezTo>
                  <a:cubicBezTo>
                    <a:pt x="199" y="52"/>
                    <a:pt x="163" y="36"/>
                    <a:pt x="148" y="29"/>
                  </a:cubicBezTo>
                  <a:cubicBezTo>
                    <a:pt x="179" y="16"/>
                    <a:pt x="212" y="8"/>
                    <a:pt x="248" y="8"/>
                  </a:cubicBezTo>
                  <a:cubicBezTo>
                    <a:pt x="283" y="8"/>
                    <a:pt x="316" y="16"/>
                    <a:pt x="346" y="29"/>
                  </a:cubicBezTo>
                  <a:close/>
                  <a:moveTo>
                    <a:pt x="390" y="165"/>
                  </a:moveTo>
                  <a:cubicBezTo>
                    <a:pt x="403" y="187"/>
                    <a:pt x="410" y="212"/>
                    <a:pt x="411" y="238"/>
                  </a:cubicBezTo>
                  <a:cubicBezTo>
                    <a:pt x="430" y="238"/>
                    <a:pt x="430" y="238"/>
                    <a:pt x="430" y="238"/>
                  </a:cubicBezTo>
                  <a:cubicBezTo>
                    <a:pt x="429" y="208"/>
                    <a:pt x="422" y="180"/>
                    <a:pt x="411" y="156"/>
                  </a:cubicBezTo>
                  <a:cubicBezTo>
                    <a:pt x="405" y="159"/>
                    <a:pt x="398" y="162"/>
                    <a:pt x="390" y="165"/>
                  </a:cubicBezTo>
                  <a:close/>
                  <a:moveTo>
                    <a:pt x="37" y="129"/>
                  </a:moveTo>
                  <a:cubicBezTo>
                    <a:pt x="43" y="133"/>
                    <a:pt x="56" y="142"/>
                    <a:pt x="76" y="151"/>
                  </a:cubicBezTo>
                  <a:cubicBezTo>
                    <a:pt x="64" y="177"/>
                    <a:pt x="56" y="207"/>
                    <a:pt x="55" y="238"/>
                  </a:cubicBezTo>
                  <a:cubicBezTo>
                    <a:pt x="8" y="238"/>
                    <a:pt x="8" y="238"/>
                    <a:pt x="8" y="238"/>
                  </a:cubicBezTo>
                  <a:cubicBezTo>
                    <a:pt x="8" y="198"/>
                    <a:pt x="19" y="161"/>
                    <a:pt x="37" y="129"/>
                  </a:cubicBezTo>
                  <a:close/>
                  <a:moveTo>
                    <a:pt x="418" y="76"/>
                  </a:moveTo>
                  <a:cubicBezTo>
                    <a:pt x="399" y="59"/>
                    <a:pt x="378" y="44"/>
                    <a:pt x="355" y="33"/>
                  </a:cubicBezTo>
                  <a:cubicBezTo>
                    <a:pt x="353" y="35"/>
                    <a:pt x="348" y="38"/>
                    <a:pt x="340" y="41"/>
                  </a:cubicBezTo>
                  <a:cubicBezTo>
                    <a:pt x="353" y="54"/>
                    <a:pt x="391" y="91"/>
                    <a:pt x="416" y="145"/>
                  </a:cubicBezTo>
                  <a:cubicBezTo>
                    <a:pt x="436" y="135"/>
                    <a:pt x="449" y="126"/>
                    <a:pt x="455" y="123"/>
                  </a:cubicBezTo>
                  <a:cubicBezTo>
                    <a:pt x="444" y="106"/>
                    <a:pt x="432" y="90"/>
                    <a:pt x="418" y="76"/>
                  </a:cubicBezTo>
                  <a:close/>
                  <a:moveTo>
                    <a:pt x="356" y="125"/>
                  </a:moveTo>
                  <a:cubicBezTo>
                    <a:pt x="359" y="127"/>
                    <a:pt x="361" y="129"/>
                    <a:pt x="364" y="132"/>
                  </a:cubicBezTo>
                  <a:cubicBezTo>
                    <a:pt x="372" y="140"/>
                    <a:pt x="379" y="148"/>
                    <a:pt x="385" y="158"/>
                  </a:cubicBezTo>
                  <a:cubicBezTo>
                    <a:pt x="394" y="155"/>
                    <a:pt x="401" y="152"/>
                    <a:pt x="408" y="148"/>
                  </a:cubicBezTo>
                  <a:cubicBezTo>
                    <a:pt x="382" y="92"/>
                    <a:pt x="341" y="53"/>
                    <a:pt x="332" y="45"/>
                  </a:cubicBezTo>
                  <a:cubicBezTo>
                    <a:pt x="325" y="48"/>
                    <a:pt x="317" y="50"/>
                    <a:pt x="308" y="52"/>
                  </a:cubicBezTo>
                  <a:cubicBezTo>
                    <a:pt x="318" y="63"/>
                    <a:pt x="340" y="88"/>
                    <a:pt x="356" y="125"/>
                  </a:cubicBezTo>
                  <a:close/>
                  <a:moveTo>
                    <a:pt x="83" y="239"/>
                  </a:moveTo>
                  <a:cubicBezTo>
                    <a:pt x="84" y="212"/>
                    <a:pt x="92" y="187"/>
                    <a:pt x="105" y="165"/>
                  </a:cubicBezTo>
                  <a:cubicBezTo>
                    <a:pt x="97" y="162"/>
                    <a:pt x="90" y="158"/>
                    <a:pt x="83" y="155"/>
                  </a:cubicBezTo>
                  <a:cubicBezTo>
                    <a:pt x="72" y="180"/>
                    <a:pt x="64" y="208"/>
                    <a:pt x="64" y="239"/>
                  </a:cubicBezTo>
                  <a:cubicBezTo>
                    <a:pt x="83" y="239"/>
                    <a:pt x="83" y="239"/>
                    <a:pt x="83" y="239"/>
                  </a:cubicBezTo>
                  <a:close/>
                  <a:moveTo>
                    <a:pt x="248" y="0"/>
                  </a:moveTo>
                  <a:cubicBezTo>
                    <a:pt x="316" y="0"/>
                    <a:pt x="378" y="27"/>
                    <a:pt x="423" y="70"/>
                  </a:cubicBezTo>
                  <a:cubicBezTo>
                    <a:pt x="468" y="114"/>
                    <a:pt x="496" y="173"/>
                    <a:pt x="496" y="240"/>
                  </a:cubicBezTo>
                  <a:cubicBezTo>
                    <a:pt x="496" y="306"/>
                    <a:pt x="468" y="366"/>
                    <a:pt x="423" y="409"/>
                  </a:cubicBezTo>
                  <a:cubicBezTo>
                    <a:pt x="378" y="452"/>
                    <a:pt x="316" y="479"/>
                    <a:pt x="248" y="479"/>
                  </a:cubicBezTo>
                  <a:cubicBezTo>
                    <a:pt x="179" y="479"/>
                    <a:pt x="117" y="452"/>
                    <a:pt x="72" y="409"/>
                  </a:cubicBezTo>
                  <a:cubicBezTo>
                    <a:pt x="27" y="366"/>
                    <a:pt x="0" y="306"/>
                    <a:pt x="0" y="240"/>
                  </a:cubicBezTo>
                  <a:cubicBezTo>
                    <a:pt x="0" y="173"/>
                    <a:pt x="27" y="114"/>
                    <a:pt x="72" y="70"/>
                  </a:cubicBezTo>
                  <a:cubicBezTo>
                    <a:pt x="117" y="27"/>
                    <a:pt x="179" y="0"/>
                    <a:pt x="248" y="0"/>
                  </a:cubicBez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1">
              <a:extLst>
                <a:ext uri="{FF2B5EF4-FFF2-40B4-BE49-F238E27FC236}">
                  <a16:creationId xmlns:a16="http://schemas.microsoft.com/office/drawing/2014/main" id="{C3DA87B3-E7DB-41BD-8885-335F8428EB62}"/>
                </a:ext>
              </a:extLst>
            </p:cNvPr>
            <p:cNvSpPr>
              <a:spLocks noEditPoints="1"/>
            </p:cNvSpPr>
            <p:nvPr/>
          </p:nvSpPr>
          <p:spPr bwMode="auto">
            <a:xfrm>
              <a:off x="4391057" y="3538897"/>
              <a:ext cx="1530350" cy="1492250"/>
            </a:xfrm>
            <a:custGeom>
              <a:avLst/>
              <a:gdLst>
                <a:gd name="T0" fmla="*/ 309 w 619"/>
                <a:gd name="T1" fmla="*/ 0 h 605"/>
                <a:gd name="T2" fmla="*/ 528 w 619"/>
                <a:gd name="T3" fmla="*/ 89 h 605"/>
                <a:gd name="T4" fmla="*/ 619 w 619"/>
                <a:gd name="T5" fmla="*/ 303 h 605"/>
                <a:gd name="T6" fmla="*/ 528 w 619"/>
                <a:gd name="T7" fmla="*/ 517 h 605"/>
                <a:gd name="T8" fmla="*/ 309 w 619"/>
                <a:gd name="T9" fmla="*/ 605 h 605"/>
                <a:gd name="T10" fmla="*/ 91 w 619"/>
                <a:gd name="T11" fmla="*/ 517 h 605"/>
                <a:gd name="T12" fmla="*/ 0 w 619"/>
                <a:gd name="T13" fmla="*/ 303 h 605"/>
                <a:gd name="T14" fmla="*/ 91 w 619"/>
                <a:gd name="T15" fmla="*/ 89 h 605"/>
                <a:gd name="T16" fmla="*/ 309 w 619"/>
                <a:gd name="T17" fmla="*/ 0 h 605"/>
                <a:gd name="T18" fmla="*/ 523 w 619"/>
                <a:gd name="T19" fmla="*/ 95 h 605"/>
                <a:gd name="T20" fmla="*/ 309 w 619"/>
                <a:gd name="T21" fmla="*/ 9 h 605"/>
                <a:gd name="T22" fmla="*/ 96 w 619"/>
                <a:gd name="T23" fmla="*/ 95 h 605"/>
                <a:gd name="T24" fmla="*/ 8 w 619"/>
                <a:gd name="T25" fmla="*/ 303 h 605"/>
                <a:gd name="T26" fmla="*/ 96 w 619"/>
                <a:gd name="T27" fmla="*/ 511 h 605"/>
                <a:gd name="T28" fmla="*/ 309 w 619"/>
                <a:gd name="T29" fmla="*/ 597 h 605"/>
                <a:gd name="T30" fmla="*/ 523 w 619"/>
                <a:gd name="T31" fmla="*/ 511 h 605"/>
                <a:gd name="T32" fmla="*/ 611 w 619"/>
                <a:gd name="T33" fmla="*/ 303 h 605"/>
                <a:gd name="T34" fmla="*/ 523 w 619"/>
                <a:gd name="T35" fmla="*/ 9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9" h="605">
                  <a:moveTo>
                    <a:pt x="309" y="0"/>
                  </a:moveTo>
                  <a:cubicBezTo>
                    <a:pt x="395" y="0"/>
                    <a:pt x="472" y="34"/>
                    <a:pt x="528" y="89"/>
                  </a:cubicBezTo>
                  <a:cubicBezTo>
                    <a:pt x="584" y="144"/>
                    <a:pt x="619" y="219"/>
                    <a:pt x="619" y="303"/>
                  </a:cubicBezTo>
                  <a:cubicBezTo>
                    <a:pt x="619" y="386"/>
                    <a:pt x="584" y="462"/>
                    <a:pt x="528" y="517"/>
                  </a:cubicBezTo>
                  <a:cubicBezTo>
                    <a:pt x="472" y="571"/>
                    <a:pt x="395" y="605"/>
                    <a:pt x="309" y="605"/>
                  </a:cubicBezTo>
                  <a:cubicBezTo>
                    <a:pt x="224" y="605"/>
                    <a:pt x="147" y="571"/>
                    <a:pt x="91" y="517"/>
                  </a:cubicBezTo>
                  <a:cubicBezTo>
                    <a:pt x="35" y="462"/>
                    <a:pt x="0" y="386"/>
                    <a:pt x="0" y="303"/>
                  </a:cubicBezTo>
                  <a:cubicBezTo>
                    <a:pt x="0" y="219"/>
                    <a:pt x="35" y="144"/>
                    <a:pt x="91" y="89"/>
                  </a:cubicBezTo>
                  <a:cubicBezTo>
                    <a:pt x="147" y="34"/>
                    <a:pt x="224" y="0"/>
                    <a:pt x="309" y="0"/>
                  </a:cubicBezTo>
                  <a:close/>
                  <a:moveTo>
                    <a:pt x="523" y="95"/>
                  </a:moveTo>
                  <a:cubicBezTo>
                    <a:pt x="468" y="42"/>
                    <a:pt x="393" y="9"/>
                    <a:pt x="309" y="9"/>
                  </a:cubicBezTo>
                  <a:cubicBezTo>
                    <a:pt x="226" y="9"/>
                    <a:pt x="151" y="42"/>
                    <a:pt x="96" y="95"/>
                  </a:cubicBezTo>
                  <a:cubicBezTo>
                    <a:pt x="42" y="148"/>
                    <a:pt x="8" y="222"/>
                    <a:pt x="8" y="303"/>
                  </a:cubicBezTo>
                  <a:cubicBezTo>
                    <a:pt x="8" y="384"/>
                    <a:pt x="42" y="458"/>
                    <a:pt x="96" y="511"/>
                  </a:cubicBezTo>
                  <a:cubicBezTo>
                    <a:pt x="151" y="564"/>
                    <a:pt x="226" y="597"/>
                    <a:pt x="309" y="597"/>
                  </a:cubicBezTo>
                  <a:cubicBezTo>
                    <a:pt x="393" y="597"/>
                    <a:pt x="468" y="564"/>
                    <a:pt x="523" y="511"/>
                  </a:cubicBezTo>
                  <a:cubicBezTo>
                    <a:pt x="577" y="458"/>
                    <a:pt x="611" y="384"/>
                    <a:pt x="611" y="303"/>
                  </a:cubicBezTo>
                  <a:cubicBezTo>
                    <a:pt x="611" y="222"/>
                    <a:pt x="577" y="148"/>
                    <a:pt x="523" y="95"/>
                  </a:cubicBez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0" name="组合 99">
            <a:extLst>
              <a:ext uri="{FF2B5EF4-FFF2-40B4-BE49-F238E27FC236}">
                <a16:creationId xmlns:a16="http://schemas.microsoft.com/office/drawing/2014/main" id="{3B560477-4172-43CD-B562-DD5FE2B08B6E}"/>
              </a:ext>
            </a:extLst>
          </p:cNvPr>
          <p:cNvGrpSpPr/>
          <p:nvPr/>
        </p:nvGrpSpPr>
        <p:grpSpPr>
          <a:xfrm>
            <a:off x="4198550" y="1022911"/>
            <a:ext cx="2345766" cy="581272"/>
            <a:chOff x="3732034" y="4252643"/>
            <a:chExt cx="1620838" cy="401638"/>
          </a:xfrm>
          <a:solidFill>
            <a:schemeClr val="tx1"/>
          </a:solidFill>
        </p:grpSpPr>
        <p:sp>
          <p:nvSpPr>
            <p:cNvPr id="101" name="Freeform 10">
              <a:extLst>
                <a:ext uri="{FF2B5EF4-FFF2-40B4-BE49-F238E27FC236}">
                  <a16:creationId xmlns:a16="http://schemas.microsoft.com/office/drawing/2014/main" id="{E9F2587A-6218-43CE-B165-54E7BA8E8029}"/>
                </a:ext>
              </a:extLst>
            </p:cNvPr>
            <p:cNvSpPr>
              <a:spLocks noEditPoints="1"/>
            </p:cNvSpPr>
            <p:nvPr/>
          </p:nvSpPr>
          <p:spPr bwMode="auto">
            <a:xfrm>
              <a:off x="5105222" y="4273281"/>
              <a:ext cx="247650" cy="338138"/>
            </a:xfrm>
            <a:custGeom>
              <a:avLst/>
              <a:gdLst>
                <a:gd name="T0" fmla="*/ 58 w 217"/>
                <a:gd name="T1" fmla="*/ 251 h 294"/>
                <a:gd name="T2" fmla="*/ 69 w 217"/>
                <a:gd name="T3" fmla="*/ 232 h 294"/>
                <a:gd name="T4" fmla="*/ 60 w 217"/>
                <a:gd name="T5" fmla="*/ 258 h 294"/>
                <a:gd name="T6" fmla="*/ 88 w 217"/>
                <a:gd name="T7" fmla="*/ 276 h 294"/>
                <a:gd name="T8" fmla="*/ 124 w 217"/>
                <a:gd name="T9" fmla="*/ 236 h 294"/>
                <a:gd name="T10" fmla="*/ 79 w 217"/>
                <a:gd name="T11" fmla="*/ 229 h 294"/>
                <a:gd name="T12" fmla="*/ 142 w 217"/>
                <a:gd name="T13" fmla="*/ 138 h 294"/>
                <a:gd name="T14" fmla="*/ 101 w 217"/>
                <a:gd name="T15" fmla="*/ 58 h 294"/>
                <a:gd name="T16" fmla="*/ 107 w 217"/>
                <a:gd name="T17" fmla="*/ 64 h 294"/>
                <a:gd name="T18" fmla="*/ 151 w 217"/>
                <a:gd name="T19" fmla="*/ 41 h 294"/>
                <a:gd name="T20" fmla="*/ 152 w 217"/>
                <a:gd name="T21" fmla="*/ 40 h 294"/>
                <a:gd name="T22" fmla="*/ 209 w 217"/>
                <a:gd name="T23" fmla="*/ 41 h 294"/>
                <a:gd name="T24" fmla="*/ 194 w 217"/>
                <a:gd name="T25" fmla="*/ 2 h 294"/>
                <a:gd name="T26" fmla="*/ 167 w 217"/>
                <a:gd name="T27" fmla="*/ 13 h 294"/>
                <a:gd name="T28" fmla="*/ 137 w 217"/>
                <a:gd name="T29" fmla="*/ 41 h 294"/>
                <a:gd name="T30" fmla="*/ 112 w 217"/>
                <a:gd name="T31" fmla="*/ 32 h 294"/>
                <a:gd name="T32" fmla="*/ 69 w 217"/>
                <a:gd name="T33" fmla="*/ 36 h 294"/>
                <a:gd name="T34" fmla="*/ 48 w 217"/>
                <a:gd name="T35" fmla="*/ 36 h 294"/>
                <a:gd name="T36" fmla="*/ 36 w 217"/>
                <a:gd name="T37" fmla="*/ 44 h 294"/>
                <a:gd name="T38" fmla="*/ 61 w 217"/>
                <a:gd name="T39" fmla="*/ 89 h 294"/>
                <a:gd name="T40" fmla="*/ 52 w 217"/>
                <a:gd name="T41" fmla="*/ 105 h 294"/>
                <a:gd name="T42" fmla="*/ 26 w 217"/>
                <a:gd name="T43" fmla="*/ 123 h 294"/>
                <a:gd name="T44" fmla="*/ 0 w 217"/>
                <a:gd name="T45" fmla="*/ 160 h 294"/>
                <a:gd name="T46" fmla="*/ 30 w 217"/>
                <a:gd name="T47" fmla="*/ 174 h 294"/>
                <a:gd name="T48" fmla="*/ 65 w 217"/>
                <a:gd name="T49" fmla="*/ 150 h 294"/>
                <a:gd name="T50" fmla="*/ 98 w 217"/>
                <a:gd name="T51" fmla="*/ 133 h 294"/>
                <a:gd name="T52" fmla="*/ 120 w 217"/>
                <a:gd name="T53" fmla="*/ 125 h 294"/>
                <a:gd name="T54" fmla="*/ 156 w 217"/>
                <a:gd name="T55" fmla="*/ 114 h 294"/>
                <a:gd name="T56" fmla="*/ 141 w 217"/>
                <a:gd name="T57" fmla="*/ 126 h 294"/>
                <a:gd name="T58" fmla="*/ 110 w 217"/>
                <a:gd name="T59" fmla="*/ 137 h 294"/>
                <a:gd name="T60" fmla="*/ 100 w 217"/>
                <a:gd name="T61" fmla="*/ 184 h 294"/>
                <a:gd name="T62" fmla="*/ 74 w 217"/>
                <a:gd name="T63" fmla="*/ 212 h 294"/>
                <a:gd name="T64" fmla="*/ 49 w 217"/>
                <a:gd name="T65" fmla="*/ 227 h 294"/>
                <a:gd name="T66" fmla="*/ 40 w 217"/>
                <a:gd name="T67" fmla="*/ 252 h 294"/>
                <a:gd name="T68" fmla="*/ 64 w 217"/>
                <a:gd name="T69" fmla="*/ 291 h 294"/>
                <a:gd name="T70" fmla="*/ 112 w 217"/>
                <a:gd name="T71" fmla="*/ 289 h 294"/>
                <a:gd name="T72" fmla="*/ 143 w 217"/>
                <a:gd name="T73" fmla="*/ 264 h 294"/>
                <a:gd name="T74" fmla="*/ 152 w 217"/>
                <a:gd name="T75" fmla="*/ 228 h 294"/>
                <a:gd name="T76" fmla="*/ 179 w 217"/>
                <a:gd name="T77" fmla="*/ 227 h 294"/>
                <a:gd name="T78" fmla="*/ 209 w 217"/>
                <a:gd name="T79" fmla="*/ 222 h 294"/>
                <a:gd name="T80" fmla="*/ 184 w 217"/>
                <a:gd name="T81" fmla="*/ 195 h 294"/>
                <a:gd name="T82" fmla="*/ 139 w 217"/>
                <a:gd name="T83" fmla="*/ 193 h 294"/>
                <a:gd name="T84" fmla="*/ 129 w 217"/>
                <a:gd name="T85" fmla="*/ 181 h 294"/>
                <a:gd name="T86" fmla="*/ 150 w 217"/>
                <a:gd name="T87" fmla="*/ 149 h 294"/>
                <a:gd name="T88" fmla="*/ 170 w 217"/>
                <a:gd name="T89" fmla="*/ 138 h 294"/>
                <a:gd name="T90" fmla="*/ 204 w 217"/>
                <a:gd name="T91" fmla="*/ 125 h 294"/>
                <a:gd name="T92" fmla="*/ 176 w 217"/>
                <a:gd name="T93" fmla="*/ 88 h 294"/>
                <a:gd name="T94" fmla="*/ 137 w 217"/>
                <a:gd name="T95" fmla="*/ 95 h 294"/>
                <a:gd name="T96" fmla="*/ 119 w 217"/>
                <a:gd name="T97" fmla="*/ 102 h 294"/>
                <a:gd name="T98" fmla="*/ 84 w 217"/>
                <a:gd name="T99" fmla="*/ 116 h 294"/>
                <a:gd name="T100" fmla="*/ 64 w 217"/>
                <a:gd name="T101" fmla="*/ 127 h 294"/>
                <a:gd name="T102" fmla="*/ 31 w 217"/>
                <a:gd name="T103" fmla="*/ 142 h 294"/>
                <a:gd name="T104" fmla="*/ 46 w 217"/>
                <a:gd name="T105" fmla="*/ 117 h 294"/>
                <a:gd name="T106" fmla="*/ 105 w 217"/>
                <a:gd name="T107" fmla="*/ 87 h 294"/>
                <a:gd name="T108" fmla="*/ 132 w 217"/>
                <a:gd name="T109" fmla="*/ 80 h 294"/>
                <a:gd name="T110" fmla="*/ 151 w 217"/>
                <a:gd name="T111" fmla="*/ 67 h 294"/>
                <a:gd name="T112" fmla="*/ 170 w 217"/>
                <a:gd name="T113" fmla="*/ 143 h 294"/>
                <a:gd name="T114" fmla="*/ 64 w 217"/>
                <a:gd name="T115" fmla="*/ 253 h 294"/>
                <a:gd name="T116" fmla="*/ 173 w 217"/>
                <a:gd name="T117" fmla="*/ 139 h 294"/>
                <a:gd name="T118" fmla="*/ 142 w 217"/>
                <a:gd name="T119" fmla="*/ 78 h 294"/>
                <a:gd name="T120" fmla="*/ 156 w 217"/>
                <a:gd name="T121" fmla="*/ 14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7" h="294">
                  <a:moveTo>
                    <a:pt x="58" y="254"/>
                  </a:moveTo>
                  <a:cubicBezTo>
                    <a:pt x="59" y="255"/>
                    <a:pt x="59" y="256"/>
                    <a:pt x="58" y="257"/>
                  </a:cubicBezTo>
                  <a:cubicBezTo>
                    <a:pt x="58" y="254"/>
                    <a:pt x="58" y="254"/>
                    <a:pt x="58" y="254"/>
                  </a:cubicBezTo>
                  <a:close/>
                  <a:moveTo>
                    <a:pt x="57" y="252"/>
                  </a:moveTo>
                  <a:cubicBezTo>
                    <a:pt x="57" y="252"/>
                    <a:pt x="57" y="252"/>
                    <a:pt x="57" y="252"/>
                  </a:cubicBezTo>
                  <a:cubicBezTo>
                    <a:pt x="58" y="254"/>
                    <a:pt x="58" y="254"/>
                    <a:pt x="58" y="254"/>
                  </a:cubicBezTo>
                  <a:cubicBezTo>
                    <a:pt x="58" y="252"/>
                    <a:pt x="58" y="253"/>
                    <a:pt x="57" y="252"/>
                  </a:cubicBezTo>
                  <a:close/>
                  <a:moveTo>
                    <a:pt x="57" y="252"/>
                  </a:moveTo>
                  <a:cubicBezTo>
                    <a:pt x="57" y="250"/>
                    <a:pt x="57" y="250"/>
                    <a:pt x="57" y="250"/>
                  </a:cubicBezTo>
                  <a:cubicBezTo>
                    <a:pt x="58" y="251"/>
                    <a:pt x="57" y="250"/>
                    <a:pt x="58" y="251"/>
                  </a:cubicBezTo>
                  <a:cubicBezTo>
                    <a:pt x="57" y="252"/>
                    <a:pt x="57" y="252"/>
                    <a:pt x="57" y="252"/>
                  </a:cubicBezTo>
                  <a:close/>
                  <a:moveTo>
                    <a:pt x="65" y="237"/>
                  </a:moveTo>
                  <a:cubicBezTo>
                    <a:pt x="66" y="234"/>
                    <a:pt x="65" y="235"/>
                    <a:pt x="68" y="233"/>
                  </a:cubicBezTo>
                  <a:cubicBezTo>
                    <a:pt x="68" y="234"/>
                    <a:pt x="68" y="234"/>
                    <a:pt x="67" y="235"/>
                  </a:cubicBezTo>
                  <a:cubicBezTo>
                    <a:pt x="67" y="236"/>
                    <a:pt x="66" y="236"/>
                    <a:pt x="65" y="237"/>
                  </a:cubicBezTo>
                  <a:close/>
                  <a:moveTo>
                    <a:pt x="71" y="230"/>
                  </a:moveTo>
                  <a:cubicBezTo>
                    <a:pt x="71" y="228"/>
                    <a:pt x="72" y="230"/>
                    <a:pt x="73" y="228"/>
                  </a:cubicBezTo>
                  <a:cubicBezTo>
                    <a:pt x="71" y="229"/>
                    <a:pt x="70" y="229"/>
                    <a:pt x="70" y="229"/>
                  </a:cubicBezTo>
                  <a:cubicBezTo>
                    <a:pt x="70" y="230"/>
                    <a:pt x="70" y="230"/>
                    <a:pt x="70" y="230"/>
                  </a:cubicBezTo>
                  <a:cubicBezTo>
                    <a:pt x="69" y="231"/>
                    <a:pt x="69" y="231"/>
                    <a:pt x="69" y="232"/>
                  </a:cubicBezTo>
                  <a:cubicBezTo>
                    <a:pt x="71" y="232"/>
                    <a:pt x="72" y="232"/>
                    <a:pt x="74" y="231"/>
                  </a:cubicBezTo>
                  <a:cubicBezTo>
                    <a:pt x="73" y="233"/>
                    <a:pt x="73" y="233"/>
                    <a:pt x="71" y="233"/>
                  </a:cubicBezTo>
                  <a:cubicBezTo>
                    <a:pt x="71" y="235"/>
                    <a:pt x="71" y="234"/>
                    <a:pt x="71" y="236"/>
                  </a:cubicBezTo>
                  <a:cubicBezTo>
                    <a:pt x="69" y="236"/>
                    <a:pt x="69" y="237"/>
                    <a:pt x="66" y="237"/>
                  </a:cubicBezTo>
                  <a:cubicBezTo>
                    <a:pt x="66" y="238"/>
                    <a:pt x="66" y="238"/>
                    <a:pt x="66" y="238"/>
                  </a:cubicBezTo>
                  <a:cubicBezTo>
                    <a:pt x="64" y="238"/>
                    <a:pt x="65" y="238"/>
                    <a:pt x="63" y="238"/>
                  </a:cubicBezTo>
                  <a:cubicBezTo>
                    <a:pt x="64" y="240"/>
                    <a:pt x="64" y="239"/>
                    <a:pt x="63" y="240"/>
                  </a:cubicBezTo>
                  <a:cubicBezTo>
                    <a:pt x="60" y="243"/>
                    <a:pt x="60" y="251"/>
                    <a:pt x="60" y="255"/>
                  </a:cubicBezTo>
                  <a:cubicBezTo>
                    <a:pt x="60" y="255"/>
                    <a:pt x="60" y="257"/>
                    <a:pt x="60" y="257"/>
                  </a:cubicBezTo>
                  <a:cubicBezTo>
                    <a:pt x="60" y="259"/>
                    <a:pt x="60" y="257"/>
                    <a:pt x="60" y="258"/>
                  </a:cubicBezTo>
                  <a:cubicBezTo>
                    <a:pt x="60" y="259"/>
                    <a:pt x="60" y="259"/>
                    <a:pt x="60" y="259"/>
                  </a:cubicBezTo>
                  <a:cubicBezTo>
                    <a:pt x="60" y="260"/>
                    <a:pt x="60" y="259"/>
                    <a:pt x="61" y="260"/>
                  </a:cubicBezTo>
                  <a:cubicBezTo>
                    <a:pt x="61" y="261"/>
                    <a:pt x="60" y="260"/>
                    <a:pt x="61" y="261"/>
                  </a:cubicBezTo>
                  <a:cubicBezTo>
                    <a:pt x="61" y="262"/>
                    <a:pt x="62" y="262"/>
                    <a:pt x="62" y="263"/>
                  </a:cubicBezTo>
                  <a:cubicBezTo>
                    <a:pt x="61" y="265"/>
                    <a:pt x="63" y="265"/>
                    <a:pt x="65" y="265"/>
                  </a:cubicBezTo>
                  <a:cubicBezTo>
                    <a:pt x="65" y="267"/>
                    <a:pt x="64" y="266"/>
                    <a:pt x="66" y="268"/>
                  </a:cubicBezTo>
                  <a:cubicBezTo>
                    <a:pt x="70" y="273"/>
                    <a:pt x="69" y="272"/>
                    <a:pt x="75" y="274"/>
                  </a:cubicBezTo>
                  <a:cubicBezTo>
                    <a:pt x="75" y="275"/>
                    <a:pt x="75" y="275"/>
                    <a:pt x="76" y="275"/>
                  </a:cubicBezTo>
                  <a:cubicBezTo>
                    <a:pt x="77" y="276"/>
                    <a:pt x="76" y="275"/>
                    <a:pt x="76" y="276"/>
                  </a:cubicBezTo>
                  <a:cubicBezTo>
                    <a:pt x="81" y="277"/>
                    <a:pt x="84" y="276"/>
                    <a:pt x="88" y="276"/>
                  </a:cubicBezTo>
                  <a:cubicBezTo>
                    <a:pt x="99" y="276"/>
                    <a:pt x="96" y="275"/>
                    <a:pt x="100" y="275"/>
                  </a:cubicBezTo>
                  <a:cubicBezTo>
                    <a:pt x="101" y="273"/>
                    <a:pt x="100" y="274"/>
                    <a:pt x="101" y="274"/>
                  </a:cubicBezTo>
                  <a:cubicBezTo>
                    <a:pt x="101" y="274"/>
                    <a:pt x="101" y="274"/>
                    <a:pt x="101" y="274"/>
                  </a:cubicBezTo>
                  <a:cubicBezTo>
                    <a:pt x="102" y="274"/>
                    <a:pt x="103" y="274"/>
                    <a:pt x="104" y="273"/>
                  </a:cubicBezTo>
                  <a:cubicBezTo>
                    <a:pt x="107" y="271"/>
                    <a:pt x="107" y="271"/>
                    <a:pt x="107" y="271"/>
                  </a:cubicBezTo>
                  <a:cubicBezTo>
                    <a:pt x="114" y="268"/>
                    <a:pt x="116" y="266"/>
                    <a:pt x="121" y="260"/>
                  </a:cubicBezTo>
                  <a:cubicBezTo>
                    <a:pt x="121" y="259"/>
                    <a:pt x="121" y="259"/>
                    <a:pt x="122" y="259"/>
                  </a:cubicBezTo>
                  <a:cubicBezTo>
                    <a:pt x="126" y="253"/>
                    <a:pt x="126" y="253"/>
                    <a:pt x="126" y="253"/>
                  </a:cubicBezTo>
                  <a:cubicBezTo>
                    <a:pt x="128" y="247"/>
                    <a:pt x="126" y="243"/>
                    <a:pt x="125" y="238"/>
                  </a:cubicBezTo>
                  <a:cubicBezTo>
                    <a:pt x="124" y="236"/>
                    <a:pt x="124" y="236"/>
                    <a:pt x="124" y="236"/>
                  </a:cubicBezTo>
                  <a:cubicBezTo>
                    <a:pt x="121" y="232"/>
                    <a:pt x="116" y="224"/>
                    <a:pt x="112" y="223"/>
                  </a:cubicBezTo>
                  <a:cubicBezTo>
                    <a:pt x="111" y="223"/>
                    <a:pt x="108" y="223"/>
                    <a:pt x="107" y="222"/>
                  </a:cubicBezTo>
                  <a:cubicBezTo>
                    <a:pt x="106" y="221"/>
                    <a:pt x="105" y="222"/>
                    <a:pt x="104" y="221"/>
                  </a:cubicBezTo>
                  <a:cubicBezTo>
                    <a:pt x="99" y="222"/>
                    <a:pt x="99" y="222"/>
                    <a:pt x="99" y="222"/>
                  </a:cubicBezTo>
                  <a:cubicBezTo>
                    <a:pt x="98" y="223"/>
                    <a:pt x="96" y="223"/>
                    <a:pt x="94" y="224"/>
                  </a:cubicBezTo>
                  <a:cubicBezTo>
                    <a:pt x="84" y="228"/>
                    <a:pt x="84" y="228"/>
                    <a:pt x="84" y="228"/>
                  </a:cubicBezTo>
                  <a:cubicBezTo>
                    <a:pt x="81" y="227"/>
                    <a:pt x="81" y="227"/>
                    <a:pt x="81" y="227"/>
                  </a:cubicBezTo>
                  <a:cubicBezTo>
                    <a:pt x="81" y="228"/>
                    <a:pt x="81" y="226"/>
                    <a:pt x="81" y="228"/>
                  </a:cubicBezTo>
                  <a:cubicBezTo>
                    <a:pt x="80" y="226"/>
                    <a:pt x="80" y="226"/>
                    <a:pt x="80" y="226"/>
                  </a:cubicBezTo>
                  <a:cubicBezTo>
                    <a:pt x="80" y="228"/>
                    <a:pt x="80" y="227"/>
                    <a:pt x="79" y="229"/>
                  </a:cubicBezTo>
                  <a:cubicBezTo>
                    <a:pt x="79" y="226"/>
                    <a:pt x="79" y="226"/>
                    <a:pt x="79" y="226"/>
                  </a:cubicBezTo>
                  <a:cubicBezTo>
                    <a:pt x="78" y="227"/>
                    <a:pt x="78" y="226"/>
                    <a:pt x="77" y="226"/>
                  </a:cubicBezTo>
                  <a:cubicBezTo>
                    <a:pt x="75" y="227"/>
                    <a:pt x="76" y="227"/>
                    <a:pt x="74" y="227"/>
                  </a:cubicBezTo>
                  <a:cubicBezTo>
                    <a:pt x="73" y="228"/>
                    <a:pt x="74" y="229"/>
                    <a:pt x="73" y="229"/>
                  </a:cubicBezTo>
                  <a:cubicBezTo>
                    <a:pt x="73" y="230"/>
                    <a:pt x="73" y="230"/>
                    <a:pt x="71" y="230"/>
                  </a:cubicBezTo>
                  <a:close/>
                  <a:moveTo>
                    <a:pt x="143" y="142"/>
                  </a:moveTo>
                  <a:cubicBezTo>
                    <a:pt x="143" y="144"/>
                    <a:pt x="143" y="144"/>
                    <a:pt x="143" y="144"/>
                  </a:cubicBezTo>
                  <a:cubicBezTo>
                    <a:pt x="142" y="144"/>
                    <a:pt x="142" y="144"/>
                    <a:pt x="141" y="144"/>
                  </a:cubicBezTo>
                  <a:cubicBezTo>
                    <a:pt x="141" y="142"/>
                    <a:pt x="141" y="142"/>
                    <a:pt x="143" y="142"/>
                  </a:cubicBezTo>
                  <a:close/>
                  <a:moveTo>
                    <a:pt x="142" y="138"/>
                  </a:moveTo>
                  <a:cubicBezTo>
                    <a:pt x="142" y="140"/>
                    <a:pt x="143" y="139"/>
                    <a:pt x="141" y="139"/>
                  </a:cubicBezTo>
                  <a:cubicBezTo>
                    <a:pt x="141" y="138"/>
                    <a:pt x="141" y="139"/>
                    <a:pt x="142" y="138"/>
                  </a:cubicBezTo>
                  <a:close/>
                  <a:moveTo>
                    <a:pt x="143" y="98"/>
                  </a:moveTo>
                  <a:cubicBezTo>
                    <a:pt x="143" y="96"/>
                    <a:pt x="144" y="97"/>
                    <a:pt x="144" y="98"/>
                  </a:cubicBezTo>
                  <a:cubicBezTo>
                    <a:pt x="144" y="99"/>
                    <a:pt x="143" y="99"/>
                    <a:pt x="143" y="98"/>
                  </a:cubicBezTo>
                  <a:close/>
                  <a:moveTo>
                    <a:pt x="96" y="70"/>
                  </a:moveTo>
                  <a:cubicBezTo>
                    <a:pt x="96" y="68"/>
                    <a:pt x="96" y="66"/>
                    <a:pt x="97" y="65"/>
                  </a:cubicBezTo>
                  <a:cubicBezTo>
                    <a:pt x="98" y="63"/>
                    <a:pt x="98" y="63"/>
                    <a:pt x="98" y="63"/>
                  </a:cubicBezTo>
                  <a:cubicBezTo>
                    <a:pt x="100" y="59"/>
                    <a:pt x="99" y="61"/>
                    <a:pt x="101" y="59"/>
                  </a:cubicBezTo>
                  <a:cubicBezTo>
                    <a:pt x="101" y="58"/>
                    <a:pt x="101" y="58"/>
                    <a:pt x="101" y="58"/>
                  </a:cubicBezTo>
                  <a:cubicBezTo>
                    <a:pt x="106" y="53"/>
                    <a:pt x="106" y="53"/>
                    <a:pt x="106" y="53"/>
                  </a:cubicBezTo>
                  <a:cubicBezTo>
                    <a:pt x="106" y="53"/>
                    <a:pt x="106" y="52"/>
                    <a:pt x="106" y="52"/>
                  </a:cubicBezTo>
                  <a:cubicBezTo>
                    <a:pt x="109" y="48"/>
                    <a:pt x="109" y="48"/>
                    <a:pt x="109" y="48"/>
                  </a:cubicBezTo>
                  <a:cubicBezTo>
                    <a:pt x="109" y="48"/>
                    <a:pt x="109" y="48"/>
                    <a:pt x="109" y="48"/>
                  </a:cubicBezTo>
                  <a:cubicBezTo>
                    <a:pt x="110" y="46"/>
                    <a:pt x="110" y="46"/>
                    <a:pt x="110" y="46"/>
                  </a:cubicBezTo>
                  <a:cubicBezTo>
                    <a:pt x="112" y="48"/>
                    <a:pt x="110" y="49"/>
                    <a:pt x="110" y="51"/>
                  </a:cubicBezTo>
                  <a:cubicBezTo>
                    <a:pt x="109" y="53"/>
                    <a:pt x="109" y="53"/>
                    <a:pt x="109" y="54"/>
                  </a:cubicBezTo>
                  <a:cubicBezTo>
                    <a:pt x="108" y="57"/>
                    <a:pt x="108" y="57"/>
                    <a:pt x="108" y="57"/>
                  </a:cubicBezTo>
                  <a:cubicBezTo>
                    <a:pt x="108" y="58"/>
                    <a:pt x="108" y="60"/>
                    <a:pt x="108" y="61"/>
                  </a:cubicBezTo>
                  <a:cubicBezTo>
                    <a:pt x="108" y="64"/>
                    <a:pt x="107" y="61"/>
                    <a:pt x="107" y="64"/>
                  </a:cubicBezTo>
                  <a:cubicBezTo>
                    <a:pt x="107" y="66"/>
                    <a:pt x="108" y="63"/>
                    <a:pt x="108" y="66"/>
                  </a:cubicBezTo>
                  <a:cubicBezTo>
                    <a:pt x="108" y="71"/>
                    <a:pt x="107" y="71"/>
                    <a:pt x="105" y="72"/>
                  </a:cubicBezTo>
                  <a:cubicBezTo>
                    <a:pt x="99" y="76"/>
                    <a:pt x="99" y="76"/>
                    <a:pt x="99" y="76"/>
                  </a:cubicBezTo>
                  <a:cubicBezTo>
                    <a:pt x="98" y="72"/>
                    <a:pt x="98" y="72"/>
                    <a:pt x="98" y="72"/>
                  </a:cubicBezTo>
                  <a:cubicBezTo>
                    <a:pt x="96" y="72"/>
                    <a:pt x="96" y="72"/>
                    <a:pt x="96" y="72"/>
                  </a:cubicBezTo>
                  <a:cubicBezTo>
                    <a:pt x="97" y="71"/>
                    <a:pt x="97" y="72"/>
                    <a:pt x="96" y="71"/>
                  </a:cubicBezTo>
                  <a:cubicBezTo>
                    <a:pt x="96" y="71"/>
                    <a:pt x="96" y="71"/>
                    <a:pt x="95" y="72"/>
                  </a:cubicBezTo>
                  <a:cubicBezTo>
                    <a:pt x="95" y="70"/>
                    <a:pt x="94" y="71"/>
                    <a:pt x="96" y="70"/>
                  </a:cubicBezTo>
                  <a:close/>
                  <a:moveTo>
                    <a:pt x="150" y="42"/>
                  </a:moveTo>
                  <a:cubicBezTo>
                    <a:pt x="150" y="41"/>
                    <a:pt x="151" y="41"/>
                    <a:pt x="151" y="41"/>
                  </a:cubicBezTo>
                  <a:cubicBezTo>
                    <a:pt x="151" y="41"/>
                    <a:pt x="152" y="41"/>
                    <a:pt x="152" y="41"/>
                  </a:cubicBezTo>
                  <a:cubicBezTo>
                    <a:pt x="151" y="42"/>
                    <a:pt x="151" y="42"/>
                    <a:pt x="150" y="42"/>
                  </a:cubicBezTo>
                  <a:close/>
                  <a:moveTo>
                    <a:pt x="152" y="40"/>
                  </a:moveTo>
                  <a:cubicBezTo>
                    <a:pt x="152" y="39"/>
                    <a:pt x="152" y="40"/>
                    <a:pt x="153" y="39"/>
                  </a:cubicBezTo>
                  <a:cubicBezTo>
                    <a:pt x="154" y="37"/>
                    <a:pt x="161" y="29"/>
                    <a:pt x="163" y="29"/>
                  </a:cubicBezTo>
                  <a:cubicBezTo>
                    <a:pt x="163" y="30"/>
                    <a:pt x="163" y="29"/>
                    <a:pt x="163" y="30"/>
                  </a:cubicBezTo>
                  <a:cubicBezTo>
                    <a:pt x="163" y="30"/>
                    <a:pt x="161" y="34"/>
                    <a:pt x="158" y="34"/>
                  </a:cubicBezTo>
                  <a:cubicBezTo>
                    <a:pt x="159" y="35"/>
                    <a:pt x="159" y="35"/>
                    <a:pt x="159" y="35"/>
                  </a:cubicBezTo>
                  <a:cubicBezTo>
                    <a:pt x="157" y="35"/>
                    <a:pt x="158" y="35"/>
                    <a:pt x="157" y="36"/>
                  </a:cubicBezTo>
                  <a:cubicBezTo>
                    <a:pt x="156" y="38"/>
                    <a:pt x="154" y="40"/>
                    <a:pt x="152" y="40"/>
                  </a:cubicBezTo>
                  <a:close/>
                  <a:moveTo>
                    <a:pt x="177" y="61"/>
                  </a:moveTo>
                  <a:cubicBezTo>
                    <a:pt x="180" y="61"/>
                    <a:pt x="179" y="60"/>
                    <a:pt x="181" y="60"/>
                  </a:cubicBezTo>
                  <a:cubicBezTo>
                    <a:pt x="192" y="60"/>
                    <a:pt x="187" y="61"/>
                    <a:pt x="195" y="57"/>
                  </a:cubicBezTo>
                  <a:cubicBezTo>
                    <a:pt x="199" y="55"/>
                    <a:pt x="206" y="51"/>
                    <a:pt x="206" y="47"/>
                  </a:cubicBezTo>
                  <a:cubicBezTo>
                    <a:pt x="207" y="48"/>
                    <a:pt x="207" y="48"/>
                    <a:pt x="207" y="48"/>
                  </a:cubicBezTo>
                  <a:cubicBezTo>
                    <a:pt x="207" y="46"/>
                    <a:pt x="208" y="46"/>
                    <a:pt x="208" y="44"/>
                  </a:cubicBezTo>
                  <a:cubicBezTo>
                    <a:pt x="209" y="44"/>
                    <a:pt x="209" y="44"/>
                    <a:pt x="209" y="44"/>
                  </a:cubicBezTo>
                  <a:cubicBezTo>
                    <a:pt x="209" y="43"/>
                    <a:pt x="209" y="43"/>
                    <a:pt x="209" y="43"/>
                  </a:cubicBezTo>
                  <a:cubicBezTo>
                    <a:pt x="209" y="43"/>
                    <a:pt x="209" y="43"/>
                    <a:pt x="209" y="43"/>
                  </a:cubicBezTo>
                  <a:cubicBezTo>
                    <a:pt x="209" y="41"/>
                    <a:pt x="209" y="41"/>
                    <a:pt x="209" y="41"/>
                  </a:cubicBezTo>
                  <a:cubicBezTo>
                    <a:pt x="210" y="41"/>
                    <a:pt x="210" y="41"/>
                    <a:pt x="210" y="41"/>
                  </a:cubicBezTo>
                  <a:cubicBezTo>
                    <a:pt x="210" y="39"/>
                    <a:pt x="210" y="39"/>
                    <a:pt x="210" y="39"/>
                  </a:cubicBezTo>
                  <a:cubicBezTo>
                    <a:pt x="210" y="39"/>
                    <a:pt x="210" y="39"/>
                    <a:pt x="210" y="39"/>
                  </a:cubicBezTo>
                  <a:cubicBezTo>
                    <a:pt x="211" y="36"/>
                    <a:pt x="211" y="36"/>
                    <a:pt x="211" y="36"/>
                  </a:cubicBezTo>
                  <a:cubicBezTo>
                    <a:pt x="212" y="35"/>
                    <a:pt x="211" y="33"/>
                    <a:pt x="212" y="31"/>
                  </a:cubicBezTo>
                  <a:cubicBezTo>
                    <a:pt x="212" y="31"/>
                    <a:pt x="212" y="31"/>
                    <a:pt x="212" y="31"/>
                  </a:cubicBezTo>
                  <a:cubicBezTo>
                    <a:pt x="213" y="29"/>
                    <a:pt x="212" y="27"/>
                    <a:pt x="212" y="26"/>
                  </a:cubicBezTo>
                  <a:cubicBezTo>
                    <a:pt x="209" y="13"/>
                    <a:pt x="208" y="15"/>
                    <a:pt x="206" y="12"/>
                  </a:cubicBezTo>
                  <a:cubicBezTo>
                    <a:pt x="205" y="8"/>
                    <a:pt x="202" y="6"/>
                    <a:pt x="200" y="4"/>
                  </a:cubicBezTo>
                  <a:cubicBezTo>
                    <a:pt x="198" y="3"/>
                    <a:pt x="196" y="2"/>
                    <a:pt x="194" y="2"/>
                  </a:cubicBezTo>
                  <a:cubicBezTo>
                    <a:pt x="191" y="0"/>
                    <a:pt x="189" y="0"/>
                    <a:pt x="186" y="0"/>
                  </a:cubicBezTo>
                  <a:cubicBezTo>
                    <a:pt x="184" y="0"/>
                    <a:pt x="183" y="1"/>
                    <a:pt x="182" y="2"/>
                  </a:cubicBezTo>
                  <a:cubicBezTo>
                    <a:pt x="177" y="4"/>
                    <a:pt x="177" y="4"/>
                    <a:pt x="177" y="4"/>
                  </a:cubicBezTo>
                  <a:cubicBezTo>
                    <a:pt x="177" y="4"/>
                    <a:pt x="177" y="4"/>
                    <a:pt x="177" y="4"/>
                  </a:cubicBezTo>
                  <a:cubicBezTo>
                    <a:pt x="176" y="5"/>
                    <a:pt x="176" y="5"/>
                    <a:pt x="176" y="5"/>
                  </a:cubicBezTo>
                  <a:cubicBezTo>
                    <a:pt x="172" y="8"/>
                    <a:pt x="172" y="8"/>
                    <a:pt x="172" y="8"/>
                  </a:cubicBezTo>
                  <a:cubicBezTo>
                    <a:pt x="172" y="8"/>
                    <a:pt x="172" y="8"/>
                    <a:pt x="172" y="8"/>
                  </a:cubicBezTo>
                  <a:cubicBezTo>
                    <a:pt x="172" y="8"/>
                    <a:pt x="172" y="8"/>
                    <a:pt x="172" y="8"/>
                  </a:cubicBezTo>
                  <a:cubicBezTo>
                    <a:pt x="172" y="8"/>
                    <a:pt x="172" y="9"/>
                    <a:pt x="171" y="9"/>
                  </a:cubicBezTo>
                  <a:cubicBezTo>
                    <a:pt x="167" y="13"/>
                    <a:pt x="167" y="13"/>
                    <a:pt x="167" y="13"/>
                  </a:cubicBezTo>
                  <a:cubicBezTo>
                    <a:pt x="164" y="17"/>
                    <a:pt x="164" y="16"/>
                    <a:pt x="164" y="18"/>
                  </a:cubicBezTo>
                  <a:cubicBezTo>
                    <a:pt x="163" y="17"/>
                    <a:pt x="163" y="17"/>
                    <a:pt x="163" y="17"/>
                  </a:cubicBezTo>
                  <a:cubicBezTo>
                    <a:pt x="163" y="19"/>
                    <a:pt x="163" y="18"/>
                    <a:pt x="162" y="20"/>
                  </a:cubicBezTo>
                  <a:cubicBezTo>
                    <a:pt x="161" y="20"/>
                    <a:pt x="161" y="21"/>
                    <a:pt x="160" y="21"/>
                  </a:cubicBezTo>
                  <a:cubicBezTo>
                    <a:pt x="158" y="23"/>
                    <a:pt x="157" y="25"/>
                    <a:pt x="155" y="27"/>
                  </a:cubicBezTo>
                  <a:cubicBezTo>
                    <a:pt x="150" y="32"/>
                    <a:pt x="150" y="32"/>
                    <a:pt x="150" y="32"/>
                  </a:cubicBezTo>
                  <a:cubicBezTo>
                    <a:pt x="150" y="32"/>
                    <a:pt x="150" y="32"/>
                    <a:pt x="150" y="32"/>
                  </a:cubicBezTo>
                  <a:cubicBezTo>
                    <a:pt x="149" y="33"/>
                    <a:pt x="149" y="33"/>
                    <a:pt x="149" y="33"/>
                  </a:cubicBezTo>
                  <a:cubicBezTo>
                    <a:pt x="143" y="38"/>
                    <a:pt x="143" y="38"/>
                    <a:pt x="143" y="38"/>
                  </a:cubicBezTo>
                  <a:cubicBezTo>
                    <a:pt x="141" y="40"/>
                    <a:pt x="140" y="41"/>
                    <a:pt x="137" y="41"/>
                  </a:cubicBezTo>
                  <a:cubicBezTo>
                    <a:pt x="138" y="38"/>
                    <a:pt x="138" y="39"/>
                    <a:pt x="137" y="36"/>
                  </a:cubicBezTo>
                  <a:cubicBezTo>
                    <a:pt x="136" y="34"/>
                    <a:pt x="137" y="36"/>
                    <a:pt x="136" y="34"/>
                  </a:cubicBezTo>
                  <a:cubicBezTo>
                    <a:pt x="136" y="33"/>
                    <a:pt x="135" y="32"/>
                    <a:pt x="134" y="31"/>
                  </a:cubicBezTo>
                  <a:cubicBezTo>
                    <a:pt x="124" y="27"/>
                    <a:pt x="124" y="27"/>
                    <a:pt x="124" y="27"/>
                  </a:cubicBezTo>
                  <a:cubicBezTo>
                    <a:pt x="124" y="27"/>
                    <a:pt x="123" y="27"/>
                    <a:pt x="123" y="27"/>
                  </a:cubicBezTo>
                  <a:cubicBezTo>
                    <a:pt x="122" y="26"/>
                    <a:pt x="122" y="26"/>
                    <a:pt x="122" y="26"/>
                  </a:cubicBezTo>
                  <a:cubicBezTo>
                    <a:pt x="122" y="26"/>
                    <a:pt x="116" y="28"/>
                    <a:pt x="114" y="30"/>
                  </a:cubicBezTo>
                  <a:cubicBezTo>
                    <a:pt x="114" y="30"/>
                    <a:pt x="113" y="30"/>
                    <a:pt x="113" y="30"/>
                  </a:cubicBezTo>
                  <a:cubicBezTo>
                    <a:pt x="113" y="30"/>
                    <a:pt x="113" y="30"/>
                    <a:pt x="113" y="30"/>
                  </a:cubicBezTo>
                  <a:cubicBezTo>
                    <a:pt x="110" y="33"/>
                    <a:pt x="116" y="29"/>
                    <a:pt x="112" y="32"/>
                  </a:cubicBezTo>
                  <a:cubicBezTo>
                    <a:pt x="93" y="41"/>
                    <a:pt x="93" y="41"/>
                    <a:pt x="93" y="41"/>
                  </a:cubicBezTo>
                  <a:cubicBezTo>
                    <a:pt x="90" y="42"/>
                    <a:pt x="89" y="43"/>
                    <a:pt x="87" y="44"/>
                  </a:cubicBezTo>
                  <a:cubicBezTo>
                    <a:pt x="81" y="48"/>
                    <a:pt x="81" y="48"/>
                    <a:pt x="81" y="48"/>
                  </a:cubicBezTo>
                  <a:cubicBezTo>
                    <a:pt x="81" y="48"/>
                    <a:pt x="81" y="49"/>
                    <a:pt x="81" y="49"/>
                  </a:cubicBezTo>
                  <a:cubicBezTo>
                    <a:pt x="79" y="50"/>
                    <a:pt x="79" y="50"/>
                    <a:pt x="79" y="50"/>
                  </a:cubicBezTo>
                  <a:cubicBezTo>
                    <a:pt x="76" y="49"/>
                    <a:pt x="74" y="51"/>
                    <a:pt x="73" y="48"/>
                  </a:cubicBezTo>
                  <a:cubicBezTo>
                    <a:pt x="72" y="47"/>
                    <a:pt x="72" y="47"/>
                    <a:pt x="72" y="47"/>
                  </a:cubicBezTo>
                  <a:cubicBezTo>
                    <a:pt x="72" y="45"/>
                    <a:pt x="72" y="43"/>
                    <a:pt x="72" y="41"/>
                  </a:cubicBezTo>
                  <a:cubicBezTo>
                    <a:pt x="71" y="39"/>
                    <a:pt x="70" y="38"/>
                    <a:pt x="69" y="35"/>
                  </a:cubicBezTo>
                  <a:cubicBezTo>
                    <a:pt x="69" y="36"/>
                    <a:pt x="69" y="36"/>
                    <a:pt x="69" y="36"/>
                  </a:cubicBezTo>
                  <a:cubicBezTo>
                    <a:pt x="68" y="34"/>
                    <a:pt x="66" y="33"/>
                    <a:pt x="64" y="33"/>
                  </a:cubicBezTo>
                  <a:cubicBezTo>
                    <a:pt x="63" y="34"/>
                    <a:pt x="64" y="32"/>
                    <a:pt x="63" y="34"/>
                  </a:cubicBezTo>
                  <a:cubicBezTo>
                    <a:pt x="62" y="34"/>
                    <a:pt x="62" y="34"/>
                    <a:pt x="60" y="34"/>
                  </a:cubicBezTo>
                  <a:cubicBezTo>
                    <a:pt x="58" y="35"/>
                    <a:pt x="59" y="35"/>
                    <a:pt x="58" y="36"/>
                  </a:cubicBezTo>
                  <a:cubicBezTo>
                    <a:pt x="58" y="35"/>
                    <a:pt x="58" y="35"/>
                    <a:pt x="57" y="36"/>
                  </a:cubicBezTo>
                  <a:cubicBezTo>
                    <a:pt x="55" y="36"/>
                    <a:pt x="50" y="36"/>
                    <a:pt x="49" y="35"/>
                  </a:cubicBezTo>
                  <a:cubicBezTo>
                    <a:pt x="49" y="35"/>
                    <a:pt x="49" y="35"/>
                    <a:pt x="49" y="35"/>
                  </a:cubicBezTo>
                  <a:cubicBezTo>
                    <a:pt x="49" y="35"/>
                    <a:pt x="49" y="36"/>
                    <a:pt x="49" y="36"/>
                  </a:cubicBezTo>
                  <a:cubicBezTo>
                    <a:pt x="48" y="36"/>
                    <a:pt x="48" y="36"/>
                    <a:pt x="48" y="36"/>
                  </a:cubicBezTo>
                  <a:cubicBezTo>
                    <a:pt x="48" y="36"/>
                    <a:pt x="48" y="36"/>
                    <a:pt x="48" y="36"/>
                  </a:cubicBezTo>
                  <a:cubicBezTo>
                    <a:pt x="48" y="36"/>
                    <a:pt x="48" y="36"/>
                    <a:pt x="48" y="36"/>
                  </a:cubicBezTo>
                  <a:cubicBezTo>
                    <a:pt x="48" y="36"/>
                    <a:pt x="48" y="36"/>
                    <a:pt x="48" y="36"/>
                  </a:cubicBezTo>
                  <a:cubicBezTo>
                    <a:pt x="48" y="36"/>
                    <a:pt x="48" y="36"/>
                    <a:pt x="48" y="36"/>
                  </a:cubicBezTo>
                  <a:cubicBezTo>
                    <a:pt x="47" y="36"/>
                    <a:pt x="47" y="36"/>
                    <a:pt x="47" y="36"/>
                  </a:cubicBezTo>
                  <a:cubicBezTo>
                    <a:pt x="45" y="36"/>
                    <a:pt x="42" y="36"/>
                    <a:pt x="40" y="38"/>
                  </a:cubicBezTo>
                  <a:cubicBezTo>
                    <a:pt x="40" y="38"/>
                    <a:pt x="40" y="38"/>
                    <a:pt x="40" y="38"/>
                  </a:cubicBezTo>
                  <a:cubicBezTo>
                    <a:pt x="37" y="40"/>
                    <a:pt x="37" y="40"/>
                    <a:pt x="37" y="40"/>
                  </a:cubicBezTo>
                  <a:cubicBezTo>
                    <a:pt x="37" y="40"/>
                    <a:pt x="37" y="40"/>
                    <a:pt x="37" y="40"/>
                  </a:cubicBezTo>
                  <a:cubicBezTo>
                    <a:pt x="37" y="41"/>
                    <a:pt x="36" y="41"/>
                    <a:pt x="36" y="41"/>
                  </a:cubicBezTo>
                  <a:cubicBezTo>
                    <a:pt x="36" y="43"/>
                    <a:pt x="36" y="43"/>
                    <a:pt x="36" y="44"/>
                  </a:cubicBezTo>
                  <a:cubicBezTo>
                    <a:pt x="36" y="46"/>
                    <a:pt x="36" y="46"/>
                    <a:pt x="36" y="46"/>
                  </a:cubicBezTo>
                  <a:cubicBezTo>
                    <a:pt x="33" y="49"/>
                    <a:pt x="33" y="49"/>
                    <a:pt x="33" y="49"/>
                  </a:cubicBezTo>
                  <a:cubicBezTo>
                    <a:pt x="33" y="55"/>
                    <a:pt x="34" y="56"/>
                    <a:pt x="37" y="60"/>
                  </a:cubicBezTo>
                  <a:cubicBezTo>
                    <a:pt x="37" y="61"/>
                    <a:pt x="37" y="61"/>
                    <a:pt x="38" y="62"/>
                  </a:cubicBezTo>
                  <a:cubicBezTo>
                    <a:pt x="49" y="77"/>
                    <a:pt x="49" y="77"/>
                    <a:pt x="49" y="77"/>
                  </a:cubicBezTo>
                  <a:cubicBezTo>
                    <a:pt x="50" y="78"/>
                    <a:pt x="49" y="77"/>
                    <a:pt x="50" y="78"/>
                  </a:cubicBezTo>
                  <a:cubicBezTo>
                    <a:pt x="55" y="83"/>
                    <a:pt x="55" y="83"/>
                    <a:pt x="55" y="83"/>
                  </a:cubicBezTo>
                  <a:cubicBezTo>
                    <a:pt x="55" y="83"/>
                    <a:pt x="55" y="83"/>
                    <a:pt x="55" y="84"/>
                  </a:cubicBezTo>
                  <a:cubicBezTo>
                    <a:pt x="61" y="89"/>
                    <a:pt x="61" y="89"/>
                    <a:pt x="61" y="89"/>
                  </a:cubicBezTo>
                  <a:cubicBezTo>
                    <a:pt x="61" y="89"/>
                    <a:pt x="61" y="89"/>
                    <a:pt x="61" y="89"/>
                  </a:cubicBezTo>
                  <a:cubicBezTo>
                    <a:pt x="63" y="90"/>
                    <a:pt x="63" y="90"/>
                    <a:pt x="63" y="90"/>
                  </a:cubicBezTo>
                  <a:cubicBezTo>
                    <a:pt x="64" y="91"/>
                    <a:pt x="63" y="91"/>
                    <a:pt x="64" y="91"/>
                  </a:cubicBezTo>
                  <a:cubicBezTo>
                    <a:pt x="65" y="92"/>
                    <a:pt x="66" y="92"/>
                    <a:pt x="67" y="93"/>
                  </a:cubicBezTo>
                  <a:cubicBezTo>
                    <a:pt x="67" y="95"/>
                    <a:pt x="67" y="95"/>
                    <a:pt x="65" y="96"/>
                  </a:cubicBezTo>
                  <a:cubicBezTo>
                    <a:pt x="65" y="96"/>
                    <a:pt x="65" y="96"/>
                    <a:pt x="64" y="97"/>
                  </a:cubicBezTo>
                  <a:cubicBezTo>
                    <a:pt x="64" y="97"/>
                    <a:pt x="64" y="97"/>
                    <a:pt x="64" y="97"/>
                  </a:cubicBezTo>
                  <a:cubicBezTo>
                    <a:pt x="61" y="98"/>
                    <a:pt x="62" y="98"/>
                    <a:pt x="61" y="99"/>
                  </a:cubicBezTo>
                  <a:cubicBezTo>
                    <a:pt x="58" y="101"/>
                    <a:pt x="58" y="101"/>
                    <a:pt x="58" y="101"/>
                  </a:cubicBezTo>
                  <a:cubicBezTo>
                    <a:pt x="57" y="102"/>
                    <a:pt x="55" y="102"/>
                    <a:pt x="54" y="103"/>
                  </a:cubicBezTo>
                  <a:cubicBezTo>
                    <a:pt x="53" y="104"/>
                    <a:pt x="52" y="105"/>
                    <a:pt x="52" y="105"/>
                  </a:cubicBezTo>
                  <a:cubicBezTo>
                    <a:pt x="51" y="106"/>
                    <a:pt x="50" y="106"/>
                    <a:pt x="50" y="106"/>
                  </a:cubicBezTo>
                  <a:cubicBezTo>
                    <a:pt x="43" y="112"/>
                    <a:pt x="43" y="112"/>
                    <a:pt x="43" y="112"/>
                  </a:cubicBezTo>
                  <a:cubicBezTo>
                    <a:pt x="42" y="112"/>
                    <a:pt x="42" y="112"/>
                    <a:pt x="42" y="112"/>
                  </a:cubicBezTo>
                  <a:cubicBezTo>
                    <a:pt x="40" y="114"/>
                    <a:pt x="40" y="114"/>
                    <a:pt x="40" y="114"/>
                  </a:cubicBezTo>
                  <a:cubicBezTo>
                    <a:pt x="40" y="114"/>
                    <a:pt x="40" y="114"/>
                    <a:pt x="40" y="114"/>
                  </a:cubicBezTo>
                  <a:cubicBezTo>
                    <a:pt x="40" y="114"/>
                    <a:pt x="39" y="114"/>
                    <a:pt x="39" y="114"/>
                  </a:cubicBezTo>
                  <a:cubicBezTo>
                    <a:pt x="29" y="121"/>
                    <a:pt x="29" y="121"/>
                    <a:pt x="29" y="121"/>
                  </a:cubicBezTo>
                  <a:cubicBezTo>
                    <a:pt x="29" y="121"/>
                    <a:pt x="29" y="121"/>
                    <a:pt x="28" y="122"/>
                  </a:cubicBezTo>
                  <a:cubicBezTo>
                    <a:pt x="27" y="123"/>
                    <a:pt x="27" y="123"/>
                    <a:pt x="27" y="123"/>
                  </a:cubicBezTo>
                  <a:cubicBezTo>
                    <a:pt x="26" y="123"/>
                    <a:pt x="27" y="123"/>
                    <a:pt x="26" y="123"/>
                  </a:cubicBezTo>
                  <a:cubicBezTo>
                    <a:pt x="25" y="124"/>
                    <a:pt x="25" y="124"/>
                    <a:pt x="24" y="125"/>
                  </a:cubicBezTo>
                  <a:cubicBezTo>
                    <a:pt x="23" y="126"/>
                    <a:pt x="21" y="128"/>
                    <a:pt x="19" y="129"/>
                  </a:cubicBezTo>
                  <a:cubicBezTo>
                    <a:pt x="18" y="130"/>
                    <a:pt x="18" y="130"/>
                    <a:pt x="17" y="131"/>
                  </a:cubicBezTo>
                  <a:cubicBezTo>
                    <a:pt x="15" y="133"/>
                    <a:pt x="12" y="136"/>
                    <a:pt x="11" y="139"/>
                  </a:cubicBezTo>
                  <a:cubicBezTo>
                    <a:pt x="10" y="140"/>
                    <a:pt x="10" y="140"/>
                    <a:pt x="10" y="140"/>
                  </a:cubicBezTo>
                  <a:cubicBezTo>
                    <a:pt x="10" y="140"/>
                    <a:pt x="10" y="140"/>
                    <a:pt x="10" y="140"/>
                  </a:cubicBezTo>
                  <a:cubicBezTo>
                    <a:pt x="2" y="153"/>
                    <a:pt x="2" y="153"/>
                    <a:pt x="2" y="153"/>
                  </a:cubicBezTo>
                  <a:cubicBezTo>
                    <a:pt x="2" y="153"/>
                    <a:pt x="2" y="153"/>
                    <a:pt x="2" y="153"/>
                  </a:cubicBezTo>
                  <a:cubicBezTo>
                    <a:pt x="2" y="154"/>
                    <a:pt x="2" y="154"/>
                    <a:pt x="2" y="154"/>
                  </a:cubicBezTo>
                  <a:cubicBezTo>
                    <a:pt x="1" y="156"/>
                    <a:pt x="0" y="158"/>
                    <a:pt x="0" y="160"/>
                  </a:cubicBezTo>
                  <a:cubicBezTo>
                    <a:pt x="0" y="167"/>
                    <a:pt x="0" y="164"/>
                    <a:pt x="1" y="169"/>
                  </a:cubicBezTo>
                  <a:cubicBezTo>
                    <a:pt x="1" y="170"/>
                    <a:pt x="2" y="171"/>
                    <a:pt x="2" y="172"/>
                  </a:cubicBezTo>
                  <a:cubicBezTo>
                    <a:pt x="2" y="174"/>
                    <a:pt x="1" y="172"/>
                    <a:pt x="3" y="175"/>
                  </a:cubicBezTo>
                  <a:cubicBezTo>
                    <a:pt x="3" y="175"/>
                    <a:pt x="3" y="175"/>
                    <a:pt x="4" y="176"/>
                  </a:cubicBezTo>
                  <a:cubicBezTo>
                    <a:pt x="7" y="178"/>
                    <a:pt x="7" y="178"/>
                    <a:pt x="7" y="178"/>
                  </a:cubicBezTo>
                  <a:cubicBezTo>
                    <a:pt x="8" y="179"/>
                    <a:pt x="9" y="180"/>
                    <a:pt x="11" y="181"/>
                  </a:cubicBezTo>
                  <a:cubicBezTo>
                    <a:pt x="12" y="181"/>
                    <a:pt x="16" y="180"/>
                    <a:pt x="18" y="179"/>
                  </a:cubicBezTo>
                  <a:cubicBezTo>
                    <a:pt x="19" y="179"/>
                    <a:pt x="19" y="177"/>
                    <a:pt x="21" y="176"/>
                  </a:cubicBezTo>
                  <a:cubicBezTo>
                    <a:pt x="26" y="173"/>
                    <a:pt x="28" y="176"/>
                    <a:pt x="28" y="174"/>
                  </a:cubicBezTo>
                  <a:cubicBezTo>
                    <a:pt x="29" y="174"/>
                    <a:pt x="29" y="174"/>
                    <a:pt x="30" y="174"/>
                  </a:cubicBezTo>
                  <a:cubicBezTo>
                    <a:pt x="31" y="173"/>
                    <a:pt x="31" y="173"/>
                    <a:pt x="31" y="173"/>
                  </a:cubicBezTo>
                  <a:cubicBezTo>
                    <a:pt x="33" y="172"/>
                    <a:pt x="36" y="172"/>
                    <a:pt x="39" y="171"/>
                  </a:cubicBezTo>
                  <a:cubicBezTo>
                    <a:pt x="41" y="170"/>
                    <a:pt x="39" y="171"/>
                    <a:pt x="41" y="170"/>
                  </a:cubicBezTo>
                  <a:cubicBezTo>
                    <a:pt x="43" y="169"/>
                    <a:pt x="44" y="168"/>
                    <a:pt x="46" y="166"/>
                  </a:cubicBezTo>
                  <a:cubicBezTo>
                    <a:pt x="48" y="166"/>
                    <a:pt x="47" y="166"/>
                    <a:pt x="49" y="166"/>
                  </a:cubicBezTo>
                  <a:cubicBezTo>
                    <a:pt x="52" y="164"/>
                    <a:pt x="53" y="163"/>
                    <a:pt x="56" y="160"/>
                  </a:cubicBezTo>
                  <a:cubicBezTo>
                    <a:pt x="56" y="160"/>
                    <a:pt x="56" y="160"/>
                    <a:pt x="56" y="160"/>
                  </a:cubicBezTo>
                  <a:cubicBezTo>
                    <a:pt x="62" y="153"/>
                    <a:pt x="62" y="153"/>
                    <a:pt x="62" y="153"/>
                  </a:cubicBezTo>
                  <a:cubicBezTo>
                    <a:pt x="62" y="153"/>
                    <a:pt x="62" y="152"/>
                    <a:pt x="62" y="152"/>
                  </a:cubicBezTo>
                  <a:cubicBezTo>
                    <a:pt x="65" y="150"/>
                    <a:pt x="65" y="150"/>
                    <a:pt x="65" y="150"/>
                  </a:cubicBezTo>
                  <a:cubicBezTo>
                    <a:pt x="67" y="148"/>
                    <a:pt x="69" y="148"/>
                    <a:pt x="71" y="146"/>
                  </a:cubicBezTo>
                  <a:cubicBezTo>
                    <a:pt x="73" y="144"/>
                    <a:pt x="76" y="143"/>
                    <a:pt x="78" y="142"/>
                  </a:cubicBezTo>
                  <a:cubicBezTo>
                    <a:pt x="81" y="141"/>
                    <a:pt x="77" y="143"/>
                    <a:pt x="79" y="142"/>
                  </a:cubicBezTo>
                  <a:cubicBezTo>
                    <a:pt x="81" y="141"/>
                    <a:pt x="80" y="139"/>
                    <a:pt x="83" y="139"/>
                  </a:cubicBezTo>
                  <a:cubicBezTo>
                    <a:pt x="85" y="139"/>
                    <a:pt x="85" y="139"/>
                    <a:pt x="86" y="139"/>
                  </a:cubicBezTo>
                  <a:cubicBezTo>
                    <a:pt x="86" y="139"/>
                    <a:pt x="86" y="138"/>
                    <a:pt x="86" y="138"/>
                  </a:cubicBezTo>
                  <a:cubicBezTo>
                    <a:pt x="90" y="136"/>
                    <a:pt x="90" y="136"/>
                    <a:pt x="90" y="136"/>
                  </a:cubicBezTo>
                  <a:cubicBezTo>
                    <a:pt x="92" y="135"/>
                    <a:pt x="94" y="136"/>
                    <a:pt x="96" y="135"/>
                  </a:cubicBezTo>
                  <a:cubicBezTo>
                    <a:pt x="97" y="134"/>
                    <a:pt x="97" y="134"/>
                    <a:pt x="97" y="134"/>
                  </a:cubicBezTo>
                  <a:cubicBezTo>
                    <a:pt x="97" y="134"/>
                    <a:pt x="97" y="134"/>
                    <a:pt x="98" y="133"/>
                  </a:cubicBezTo>
                  <a:cubicBezTo>
                    <a:pt x="98" y="133"/>
                    <a:pt x="98" y="133"/>
                    <a:pt x="99" y="133"/>
                  </a:cubicBezTo>
                  <a:cubicBezTo>
                    <a:pt x="99" y="132"/>
                    <a:pt x="99" y="133"/>
                    <a:pt x="99" y="133"/>
                  </a:cubicBezTo>
                  <a:cubicBezTo>
                    <a:pt x="99" y="133"/>
                    <a:pt x="99" y="133"/>
                    <a:pt x="99" y="133"/>
                  </a:cubicBezTo>
                  <a:cubicBezTo>
                    <a:pt x="101" y="133"/>
                    <a:pt x="105" y="132"/>
                    <a:pt x="107" y="130"/>
                  </a:cubicBezTo>
                  <a:cubicBezTo>
                    <a:pt x="109" y="130"/>
                    <a:pt x="109" y="130"/>
                    <a:pt x="111" y="129"/>
                  </a:cubicBezTo>
                  <a:cubicBezTo>
                    <a:pt x="111" y="129"/>
                    <a:pt x="111" y="128"/>
                    <a:pt x="111" y="128"/>
                  </a:cubicBezTo>
                  <a:cubicBezTo>
                    <a:pt x="115" y="127"/>
                    <a:pt x="116" y="128"/>
                    <a:pt x="119" y="125"/>
                  </a:cubicBezTo>
                  <a:cubicBezTo>
                    <a:pt x="119" y="125"/>
                    <a:pt x="120" y="125"/>
                    <a:pt x="120" y="125"/>
                  </a:cubicBezTo>
                  <a:cubicBezTo>
                    <a:pt x="120" y="125"/>
                    <a:pt x="120" y="125"/>
                    <a:pt x="120" y="125"/>
                  </a:cubicBezTo>
                  <a:cubicBezTo>
                    <a:pt x="120" y="125"/>
                    <a:pt x="120" y="125"/>
                    <a:pt x="120" y="125"/>
                  </a:cubicBezTo>
                  <a:cubicBezTo>
                    <a:pt x="122" y="124"/>
                    <a:pt x="123" y="124"/>
                    <a:pt x="125" y="123"/>
                  </a:cubicBezTo>
                  <a:cubicBezTo>
                    <a:pt x="130" y="121"/>
                    <a:pt x="130" y="121"/>
                    <a:pt x="130" y="121"/>
                  </a:cubicBezTo>
                  <a:cubicBezTo>
                    <a:pt x="132" y="121"/>
                    <a:pt x="134" y="119"/>
                    <a:pt x="136" y="117"/>
                  </a:cubicBezTo>
                  <a:cubicBezTo>
                    <a:pt x="136" y="117"/>
                    <a:pt x="137" y="117"/>
                    <a:pt x="137" y="117"/>
                  </a:cubicBezTo>
                  <a:cubicBezTo>
                    <a:pt x="144" y="112"/>
                    <a:pt x="144" y="112"/>
                    <a:pt x="144" y="112"/>
                  </a:cubicBezTo>
                  <a:cubicBezTo>
                    <a:pt x="144" y="115"/>
                    <a:pt x="144" y="113"/>
                    <a:pt x="145" y="115"/>
                  </a:cubicBezTo>
                  <a:cubicBezTo>
                    <a:pt x="146" y="115"/>
                    <a:pt x="147" y="116"/>
                    <a:pt x="148" y="115"/>
                  </a:cubicBezTo>
                  <a:cubicBezTo>
                    <a:pt x="151" y="114"/>
                    <a:pt x="151" y="114"/>
                    <a:pt x="151" y="114"/>
                  </a:cubicBezTo>
                  <a:cubicBezTo>
                    <a:pt x="153" y="113"/>
                    <a:pt x="153" y="113"/>
                    <a:pt x="156" y="114"/>
                  </a:cubicBezTo>
                  <a:cubicBezTo>
                    <a:pt x="156" y="114"/>
                    <a:pt x="156" y="114"/>
                    <a:pt x="156" y="114"/>
                  </a:cubicBezTo>
                  <a:cubicBezTo>
                    <a:pt x="156" y="114"/>
                    <a:pt x="156" y="114"/>
                    <a:pt x="156" y="115"/>
                  </a:cubicBezTo>
                  <a:cubicBezTo>
                    <a:pt x="156" y="115"/>
                    <a:pt x="156" y="115"/>
                    <a:pt x="155" y="115"/>
                  </a:cubicBezTo>
                  <a:cubicBezTo>
                    <a:pt x="155" y="115"/>
                    <a:pt x="155" y="115"/>
                    <a:pt x="155" y="114"/>
                  </a:cubicBezTo>
                  <a:cubicBezTo>
                    <a:pt x="154" y="118"/>
                    <a:pt x="149" y="119"/>
                    <a:pt x="148" y="121"/>
                  </a:cubicBezTo>
                  <a:cubicBezTo>
                    <a:pt x="145" y="121"/>
                    <a:pt x="144" y="123"/>
                    <a:pt x="142" y="124"/>
                  </a:cubicBezTo>
                  <a:cubicBezTo>
                    <a:pt x="142" y="126"/>
                    <a:pt x="142" y="126"/>
                    <a:pt x="142" y="128"/>
                  </a:cubicBezTo>
                  <a:cubicBezTo>
                    <a:pt x="141" y="129"/>
                    <a:pt x="141" y="129"/>
                    <a:pt x="141" y="129"/>
                  </a:cubicBezTo>
                  <a:cubicBezTo>
                    <a:pt x="140" y="128"/>
                    <a:pt x="141" y="130"/>
                    <a:pt x="140" y="128"/>
                  </a:cubicBezTo>
                  <a:cubicBezTo>
                    <a:pt x="140" y="127"/>
                    <a:pt x="140" y="128"/>
                    <a:pt x="140" y="127"/>
                  </a:cubicBezTo>
                  <a:cubicBezTo>
                    <a:pt x="141" y="126"/>
                    <a:pt x="140" y="127"/>
                    <a:pt x="141" y="126"/>
                  </a:cubicBezTo>
                  <a:cubicBezTo>
                    <a:pt x="142" y="123"/>
                    <a:pt x="140" y="128"/>
                    <a:pt x="141" y="125"/>
                  </a:cubicBezTo>
                  <a:cubicBezTo>
                    <a:pt x="138" y="125"/>
                    <a:pt x="136" y="127"/>
                    <a:pt x="133" y="127"/>
                  </a:cubicBezTo>
                  <a:cubicBezTo>
                    <a:pt x="131" y="127"/>
                    <a:pt x="132" y="128"/>
                    <a:pt x="130" y="128"/>
                  </a:cubicBezTo>
                  <a:cubicBezTo>
                    <a:pt x="128" y="130"/>
                    <a:pt x="128" y="130"/>
                    <a:pt x="128" y="130"/>
                  </a:cubicBezTo>
                  <a:cubicBezTo>
                    <a:pt x="125" y="132"/>
                    <a:pt x="123" y="132"/>
                    <a:pt x="120" y="133"/>
                  </a:cubicBezTo>
                  <a:cubicBezTo>
                    <a:pt x="118" y="134"/>
                    <a:pt x="119" y="134"/>
                    <a:pt x="118" y="134"/>
                  </a:cubicBezTo>
                  <a:cubicBezTo>
                    <a:pt x="116" y="134"/>
                    <a:pt x="113" y="134"/>
                    <a:pt x="112" y="136"/>
                  </a:cubicBezTo>
                  <a:cubicBezTo>
                    <a:pt x="111" y="135"/>
                    <a:pt x="111" y="135"/>
                    <a:pt x="111" y="135"/>
                  </a:cubicBezTo>
                  <a:cubicBezTo>
                    <a:pt x="111" y="136"/>
                    <a:pt x="111" y="136"/>
                    <a:pt x="111" y="136"/>
                  </a:cubicBezTo>
                  <a:cubicBezTo>
                    <a:pt x="110" y="137"/>
                    <a:pt x="110" y="137"/>
                    <a:pt x="110" y="137"/>
                  </a:cubicBezTo>
                  <a:cubicBezTo>
                    <a:pt x="108" y="138"/>
                    <a:pt x="105" y="140"/>
                    <a:pt x="103" y="141"/>
                  </a:cubicBezTo>
                  <a:cubicBezTo>
                    <a:pt x="101" y="141"/>
                    <a:pt x="97" y="143"/>
                    <a:pt x="96" y="145"/>
                  </a:cubicBezTo>
                  <a:cubicBezTo>
                    <a:pt x="94" y="143"/>
                    <a:pt x="95" y="145"/>
                    <a:pt x="93" y="144"/>
                  </a:cubicBezTo>
                  <a:cubicBezTo>
                    <a:pt x="92" y="145"/>
                    <a:pt x="93" y="145"/>
                    <a:pt x="92" y="145"/>
                  </a:cubicBezTo>
                  <a:cubicBezTo>
                    <a:pt x="92" y="145"/>
                    <a:pt x="92" y="145"/>
                    <a:pt x="92" y="145"/>
                  </a:cubicBezTo>
                  <a:cubicBezTo>
                    <a:pt x="88" y="148"/>
                    <a:pt x="88" y="149"/>
                    <a:pt x="86" y="153"/>
                  </a:cubicBezTo>
                  <a:cubicBezTo>
                    <a:pt x="82" y="161"/>
                    <a:pt x="82" y="161"/>
                    <a:pt x="82" y="161"/>
                  </a:cubicBezTo>
                  <a:cubicBezTo>
                    <a:pt x="80" y="164"/>
                    <a:pt x="79" y="167"/>
                    <a:pt x="81" y="171"/>
                  </a:cubicBezTo>
                  <a:cubicBezTo>
                    <a:pt x="83" y="175"/>
                    <a:pt x="84" y="176"/>
                    <a:pt x="87" y="178"/>
                  </a:cubicBezTo>
                  <a:cubicBezTo>
                    <a:pt x="100" y="184"/>
                    <a:pt x="100" y="184"/>
                    <a:pt x="100" y="184"/>
                  </a:cubicBezTo>
                  <a:cubicBezTo>
                    <a:pt x="100" y="184"/>
                    <a:pt x="100" y="184"/>
                    <a:pt x="100" y="184"/>
                  </a:cubicBezTo>
                  <a:cubicBezTo>
                    <a:pt x="100" y="184"/>
                    <a:pt x="100" y="184"/>
                    <a:pt x="100" y="184"/>
                  </a:cubicBezTo>
                  <a:cubicBezTo>
                    <a:pt x="101" y="185"/>
                    <a:pt x="99" y="187"/>
                    <a:pt x="98" y="188"/>
                  </a:cubicBezTo>
                  <a:cubicBezTo>
                    <a:pt x="98" y="189"/>
                    <a:pt x="98" y="190"/>
                    <a:pt x="97" y="191"/>
                  </a:cubicBezTo>
                  <a:cubicBezTo>
                    <a:pt x="95" y="196"/>
                    <a:pt x="95" y="196"/>
                    <a:pt x="95" y="196"/>
                  </a:cubicBezTo>
                  <a:cubicBezTo>
                    <a:pt x="94" y="197"/>
                    <a:pt x="94" y="202"/>
                    <a:pt x="95" y="203"/>
                  </a:cubicBezTo>
                  <a:cubicBezTo>
                    <a:pt x="92" y="204"/>
                    <a:pt x="93" y="204"/>
                    <a:pt x="91" y="205"/>
                  </a:cubicBezTo>
                  <a:cubicBezTo>
                    <a:pt x="91" y="206"/>
                    <a:pt x="91" y="205"/>
                    <a:pt x="90" y="205"/>
                  </a:cubicBezTo>
                  <a:cubicBezTo>
                    <a:pt x="75" y="212"/>
                    <a:pt x="75" y="212"/>
                    <a:pt x="75" y="212"/>
                  </a:cubicBezTo>
                  <a:cubicBezTo>
                    <a:pt x="75" y="212"/>
                    <a:pt x="74" y="212"/>
                    <a:pt x="74" y="212"/>
                  </a:cubicBezTo>
                  <a:cubicBezTo>
                    <a:pt x="67" y="215"/>
                    <a:pt x="67" y="215"/>
                    <a:pt x="67" y="215"/>
                  </a:cubicBezTo>
                  <a:cubicBezTo>
                    <a:pt x="66" y="215"/>
                    <a:pt x="67" y="215"/>
                    <a:pt x="66" y="215"/>
                  </a:cubicBezTo>
                  <a:cubicBezTo>
                    <a:pt x="65" y="216"/>
                    <a:pt x="65" y="216"/>
                    <a:pt x="65" y="216"/>
                  </a:cubicBezTo>
                  <a:cubicBezTo>
                    <a:pt x="65" y="216"/>
                    <a:pt x="65" y="216"/>
                    <a:pt x="65" y="216"/>
                  </a:cubicBezTo>
                  <a:cubicBezTo>
                    <a:pt x="49" y="226"/>
                    <a:pt x="49" y="226"/>
                    <a:pt x="49" y="226"/>
                  </a:cubicBezTo>
                  <a:cubicBezTo>
                    <a:pt x="49" y="224"/>
                    <a:pt x="49" y="224"/>
                    <a:pt x="49" y="224"/>
                  </a:cubicBezTo>
                  <a:cubicBezTo>
                    <a:pt x="48" y="225"/>
                    <a:pt x="46" y="225"/>
                    <a:pt x="46" y="227"/>
                  </a:cubicBezTo>
                  <a:cubicBezTo>
                    <a:pt x="49" y="226"/>
                    <a:pt x="43" y="228"/>
                    <a:pt x="47" y="227"/>
                  </a:cubicBezTo>
                  <a:cubicBezTo>
                    <a:pt x="48" y="226"/>
                    <a:pt x="45" y="227"/>
                    <a:pt x="47" y="226"/>
                  </a:cubicBezTo>
                  <a:cubicBezTo>
                    <a:pt x="50" y="226"/>
                    <a:pt x="49" y="227"/>
                    <a:pt x="49" y="227"/>
                  </a:cubicBezTo>
                  <a:cubicBezTo>
                    <a:pt x="49" y="227"/>
                    <a:pt x="49" y="227"/>
                    <a:pt x="49" y="227"/>
                  </a:cubicBezTo>
                  <a:cubicBezTo>
                    <a:pt x="49" y="228"/>
                    <a:pt x="49" y="228"/>
                    <a:pt x="49" y="228"/>
                  </a:cubicBezTo>
                  <a:cubicBezTo>
                    <a:pt x="47" y="229"/>
                    <a:pt x="49" y="228"/>
                    <a:pt x="48" y="229"/>
                  </a:cubicBezTo>
                  <a:cubicBezTo>
                    <a:pt x="44" y="233"/>
                    <a:pt x="44" y="233"/>
                    <a:pt x="44" y="233"/>
                  </a:cubicBezTo>
                  <a:cubicBezTo>
                    <a:pt x="44" y="233"/>
                    <a:pt x="44" y="233"/>
                    <a:pt x="43" y="234"/>
                  </a:cubicBezTo>
                  <a:cubicBezTo>
                    <a:pt x="41" y="237"/>
                    <a:pt x="41" y="241"/>
                    <a:pt x="39" y="244"/>
                  </a:cubicBezTo>
                  <a:cubicBezTo>
                    <a:pt x="39" y="244"/>
                    <a:pt x="39" y="244"/>
                    <a:pt x="39" y="245"/>
                  </a:cubicBezTo>
                  <a:cubicBezTo>
                    <a:pt x="39" y="245"/>
                    <a:pt x="39" y="245"/>
                    <a:pt x="39" y="245"/>
                  </a:cubicBezTo>
                  <a:cubicBezTo>
                    <a:pt x="38" y="247"/>
                    <a:pt x="38" y="249"/>
                    <a:pt x="39" y="251"/>
                  </a:cubicBezTo>
                  <a:cubicBezTo>
                    <a:pt x="39" y="251"/>
                    <a:pt x="40" y="252"/>
                    <a:pt x="40" y="252"/>
                  </a:cubicBezTo>
                  <a:cubicBezTo>
                    <a:pt x="39" y="253"/>
                    <a:pt x="40" y="255"/>
                    <a:pt x="39" y="258"/>
                  </a:cubicBezTo>
                  <a:cubicBezTo>
                    <a:pt x="39" y="261"/>
                    <a:pt x="38" y="260"/>
                    <a:pt x="39" y="263"/>
                  </a:cubicBezTo>
                  <a:cubicBezTo>
                    <a:pt x="43" y="272"/>
                    <a:pt x="43" y="272"/>
                    <a:pt x="43" y="272"/>
                  </a:cubicBezTo>
                  <a:cubicBezTo>
                    <a:pt x="43" y="275"/>
                    <a:pt x="43" y="274"/>
                    <a:pt x="45" y="275"/>
                  </a:cubicBezTo>
                  <a:cubicBezTo>
                    <a:pt x="46" y="276"/>
                    <a:pt x="46" y="278"/>
                    <a:pt x="47" y="279"/>
                  </a:cubicBezTo>
                  <a:cubicBezTo>
                    <a:pt x="48" y="278"/>
                    <a:pt x="47" y="278"/>
                    <a:pt x="48" y="278"/>
                  </a:cubicBezTo>
                  <a:cubicBezTo>
                    <a:pt x="53" y="284"/>
                    <a:pt x="53" y="284"/>
                    <a:pt x="53" y="284"/>
                  </a:cubicBezTo>
                  <a:cubicBezTo>
                    <a:pt x="55" y="286"/>
                    <a:pt x="57" y="286"/>
                    <a:pt x="59" y="287"/>
                  </a:cubicBezTo>
                  <a:cubicBezTo>
                    <a:pt x="64" y="290"/>
                    <a:pt x="64" y="290"/>
                    <a:pt x="64" y="290"/>
                  </a:cubicBezTo>
                  <a:cubicBezTo>
                    <a:pt x="64" y="290"/>
                    <a:pt x="64" y="290"/>
                    <a:pt x="64" y="291"/>
                  </a:cubicBezTo>
                  <a:cubicBezTo>
                    <a:pt x="70" y="292"/>
                    <a:pt x="74" y="293"/>
                    <a:pt x="79" y="293"/>
                  </a:cubicBezTo>
                  <a:cubicBezTo>
                    <a:pt x="83" y="293"/>
                    <a:pt x="83" y="292"/>
                    <a:pt x="85" y="294"/>
                  </a:cubicBezTo>
                  <a:cubicBezTo>
                    <a:pt x="87" y="292"/>
                    <a:pt x="86" y="294"/>
                    <a:pt x="89" y="293"/>
                  </a:cubicBezTo>
                  <a:cubicBezTo>
                    <a:pt x="90" y="293"/>
                    <a:pt x="89" y="294"/>
                    <a:pt x="90" y="293"/>
                  </a:cubicBezTo>
                  <a:cubicBezTo>
                    <a:pt x="90" y="294"/>
                    <a:pt x="91" y="294"/>
                    <a:pt x="92" y="293"/>
                  </a:cubicBezTo>
                  <a:cubicBezTo>
                    <a:pt x="93" y="293"/>
                    <a:pt x="93" y="293"/>
                    <a:pt x="93" y="293"/>
                  </a:cubicBezTo>
                  <a:cubicBezTo>
                    <a:pt x="96" y="292"/>
                    <a:pt x="96" y="293"/>
                    <a:pt x="100" y="292"/>
                  </a:cubicBezTo>
                  <a:cubicBezTo>
                    <a:pt x="107" y="291"/>
                    <a:pt x="107" y="291"/>
                    <a:pt x="107" y="291"/>
                  </a:cubicBezTo>
                  <a:cubicBezTo>
                    <a:pt x="108" y="290"/>
                    <a:pt x="110" y="290"/>
                    <a:pt x="112" y="289"/>
                  </a:cubicBezTo>
                  <a:cubicBezTo>
                    <a:pt x="112" y="289"/>
                    <a:pt x="112" y="289"/>
                    <a:pt x="112" y="289"/>
                  </a:cubicBezTo>
                  <a:cubicBezTo>
                    <a:pt x="115" y="288"/>
                    <a:pt x="115" y="288"/>
                    <a:pt x="115" y="288"/>
                  </a:cubicBezTo>
                  <a:cubicBezTo>
                    <a:pt x="116" y="287"/>
                    <a:pt x="115" y="288"/>
                    <a:pt x="116" y="287"/>
                  </a:cubicBezTo>
                  <a:cubicBezTo>
                    <a:pt x="117" y="286"/>
                    <a:pt x="116" y="287"/>
                    <a:pt x="117" y="286"/>
                  </a:cubicBezTo>
                  <a:cubicBezTo>
                    <a:pt x="119" y="287"/>
                    <a:pt x="122" y="283"/>
                    <a:pt x="125" y="283"/>
                  </a:cubicBezTo>
                  <a:cubicBezTo>
                    <a:pt x="124" y="280"/>
                    <a:pt x="127" y="284"/>
                    <a:pt x="125" y="280"/>
                  </a:cubicBezTo>
                  <a:cubicBezTo>
                    <a:pt x="129" y="278"/>
                    <a:pt x="129" y="278"/>
                    <a:pt x="129" y="278"/>
                  </a:cubicBezTo>
                  <a:cubicBezTo>
                    <a:pt x="129" y="278"/>
                    <a:pt x="130" y="277"/>
                    <a:pt x="130" y="277"/>
                  </a:cubicBezTo>
                  <a:cubicBezTo>
                    <a:pt x="135" y="274"/>
                    <a:pt x="132" y="276"/>
                    <a:pt x="136" y="272"/>
                  </a:cubicBezTo>
                  <a:cubicBezTo>
                    <a:pt x="138" y="270"/>
                    <a:pt x="143" y="267"/>
                    <a:pt x="141" y="264"/>
                  </a:cubicBezTo>
                  <a:cubicBezTo>
                    <a:pt x="142" y="264"/>
                    <a:pt x="143" y="264"/>
                    <a:pt x="143" y="264"/>
                  </a:cubicBezTo>
                  <a:cubicBezTo>
                    <a:pt x="147" y="262"/>
                    <a:pt x="147" y="262"/>
                    <a:pt x="147" y="262"/>
                  </a:cubicBezTo>
                  <a:cubicBezTo>
                    <a:pt x="151" y="254"/>
                    <a:pt x="151" y="254"/>
                    <a:pt x="151" y="254"/>
                  </a:cubicBezTo>
                  <a:cubicBezTo>
                    <a:pt x="152" y="254"/>
                    <a:pt x="152" y="254"/>
                    <a:pt x="152" y="254"/>
                  </a:cubicBezTo>
                  <a:cubicBezTo>
                    <a:pt x="152" y="253"/>
                    <a:pt x="152" y="253"/>
                    <a:pt x="152" y="253"/>
                  </a:cubicBezTo>
                  <a:cubicBezTo>
                    <a:pt x="154" y="251"/>
                    <a:pt x="152" y="251"/>
                    <a:pt x="154" y="246"/>
                  </a:cubicBezTo>
                  <a:cubicBezTo>
                    <a:pt x="154" y="245"/>
                    <a:pt x="154" y="246"/>
                    <a:pt x="154" y="246"/>
                  </a:cubicBezTo>
                  <a:cubicBezTo>
                    <a:pt x="155" y="244"/>
                    <a:pt x="155" y="244"/>
                    <a:pt x="155" y="244"/>
                  </a:cubicBezTo>
                  <a:cubicBezTo>
                    <a:pt x="155" y="243"/>
                    <a:pt x="154" y="241"/>
                    <a:pt x="154" y="240"/>
                  </a:cubicBezTo>
                  <a:cubicBezTo>
                    <a:pt x="153" y="237"/>
                    <a:pt x="153" y="231"/>
                    <a:pt x="152" y="229"/>
                  </a:cubicBezTo>
                  <a:cubicBezTo>
                    <a:pt x="152" y="229"/>
                    <a:pt x="152" y="229"/>
                    <a:pt x="152" y="228"/>
                  </a:cubicBezTo>
                  <a:cubicBezTo>
                    <a:pt x="151" y="228"/>
                    <a:pt x="151" y="228"/>
                    <a:pt x="151" y="228"/>
                  </a:cubicBezTo>
                  <a:cubicBezTo>
                    <a:pt x="152" y="227"/>
                    <a:pt x="152" y="227"/>
                    <a:pt x="152" y="227"/>
                  </a:cubicBezTo>
                  <a:cubicBezTo>
                    <a:pt x="151" y="227"/>
                    <a:pt x="151" y="227"/>
                    <a:pt x="151" y="226"/>
                  </a:cubicBezTo>
                  <a:cubicBezTo>
                    <a:pt x="150" y="224"/>
                    <a:pt x="149" y="222"/>
                    <a:pt x="149" y="220"/>
                  </a:cubicBezTo>
                  <a:cubicBezTo>
                    <a:pt x="152" y="220"/>
                    <a:pt x="159" y="219"/>
                    <a:pt x="160" y="220"/>
                  </a:cubicBezTo>
                  <a:cubicBezTo>
                    <a:pt x="164" y="221"/>
                    <a:pt x="164" y="221"/>
                    <a:pt x="164" y="221"/>
                  </a:cubicBezTo>
                  <a:cubicBezTo>
                    <a:pt x="165" y="221"/>
                    <a:pt x="165" y="221"/>
                    <a:pt x="166" y="221"/>
                  </a:cubicBezTo>
                  <a:cubicBezTo>
                    <a:pt x="167" y="222"/>
                    <a:pt x="169" y="223"/>
                    <a:pt x="170" y="224"/>
                  </a:cubicBezTo>
                  <a:cubicBezTo>
                    <a:pt x="170" y="223"/>
                    <a:pt x="170" y="223"/>
                    <a:pt x="170" y="223"/>
                  </a:cubicBezTo>
                  <a:cubicBezTo>
                    <a:pt x="171" y="226"/>
                    <a:pt x="177" y="227"/>
                    <a:pt x="179" y="227"/>
                  </a:cubicBezTo>
                  <a:cubicBezTo>
                    <a:pt x="179" y="229"/>
                    <a:pt x="179" y="229"/>
                    <a:pt x="180" y="227"/>
                  </a:cubicBezTo>
                  <a:cubicBezTo>
                    <a:pt x="181" y="229"/>
                    <a:pt x="181" y="229"/>
                    <a:pt x="181" y="229"/>
                  </a:cubicBezTo>
                  <a:cubicBezTo>
                    <a:pt x="184" y="229"/>
                    <a:pt x="184" y="229"/>
                    <a:pt x="186" y="230"/>
                  </a:cubicBezTo>
                  <a:cubicBezTo>
                    <a:pt x="189" y="232"/>
                    <a:pt x="188" y="231"/>
                    <a:pt x="192" y="232"/>
                  </a:cubicBezTo>
                  <a:cubicBezTo>
                    <a:pt x="193" y="232"/>
                    <a:pt x="193" y="231"/>
                    <a:pt x="195" y="230"/>
                  </a:cubicBezTo>
                  <a:cubicBezTo>
                    <a:pt x="197" y="229"/>
                    <a:pt x="197" y="229"/>
                    <a:pt x="197" y="229"/>
                  </a:cubicBezTo>
                  <a:cubicBezTo>
                    <a:pt x="198" y="229"/>
                    <a:pt x="199" y="228"/>
                    <a:pt x="200" y="228"/>
                  </a:cubicBezTo>
                  <a:cubicBezTo>
                    <a:pt x="200" y="227"/>
                    <a:pt x="200" y="228"/>
                    <a:pt x="201" y="228"/>
                  </a:cubicBezTo>
                  <a:cubicBezTo>
                    <a:pt x="202" y="227"/>
                    <a:pt x="203" y="227"/>
                    <a:pt x="205" y="226"/>
                  </a:cubicBezTo>
                  <a:cubicBezTo>
                    <a:pt x="207" y="224"/>
                    <a:pt x="208" y="224"/>
                    <a:pt x="209" y="222"/>
                  </a:cubicBezTo>
                  <a:cubicBezTo>
                    <a:pt x="210" y="220"/>
                    <a:pt x="210" y="217"/>
                    <a:pt x="210" y="215"/>
                  </a:cubicBezTo>
                  <a:cubicBezTo>
                    <a:pt x="211" y="214"/>
                    <a:pt x="213" y="213"/>
                    <a:pt x="213" y="211"/>
                  </a:cubicBezTo>
                  <a:cubicBezTo>
                    <a:pt x="209" y="209"/>
                    <a:pt x="209" y="209"/>
                    <a:pt x="209" y="209"/>
                  </a:cubicBezTo>
                  <a:cubicBezTo>
                    <a:pt x="209" y="209"/>
                    <a:pt x="209" y="209"/>
                    <a:pt x="209" y="208"/>
                  </a:cubicBezTo>
                  <a:cubicBezTo>
                    <a:pt x="203" y="205"/>
                    <a:pt x="203" y="205"/>
                    <a:pt x="203" y="205"/>
                  </a:cubicBezTo>
                  <a:cubicBezTo>
                    <a:pt x="202" y="204"/>
                    <a:pt x="200" y="203"/>
                    <a:pt x="199" y="201"/>
                  </a:cubicBezTo>
                  <a:cubicBezTo>
                    <a:pt x="195" y="196"/>
                    <a:pt x="193" y="199"/>
                    <a:pt x="192" y="197"/>
                  </a:cubicBezTo>
                  <a:cubicBezTo>
                    <a:pt x="190" y="196"/>
                    <a:pt x="189" y="196"/>
                    <a:pt x="187" y="196"/>
                  </a:cubicBezTo>
                  <a:cubicBezTo>
                    <a:pt x="187" y="195"/>
                    <a:pt x="187" y="195"/>
                    <a:pt x="187" y="195"/>
                  </a:cubicBezTo>
                  <a:cubicBezTo>
                    <a:pt x="186" y="196"/>
                    <a:pt x="185" y="196"/>
                    <a:pt x="184" y="195"/>
                  </a:cubicBezTo>
                  <a:cubicBezTo>
                    <a:pt x="181" y="194"/>
                    <a:pt x="179" y="194"/>
                    <a:pt x="176" y="194"/>
                  </a:cubicBezTo>
                  <a:cubicBezTo>
                    <a:pt x="175" y="193"/>
                    <a:pt x="175" y="193"/>
                    <a:pt x="172" y="193"/>
                  </a:cubicBezTo>
                  <a:cubicBezTo>
                    <a:pt x="170" y="193"/>
                    <a:pt x="166" y="192"/>
                    <a:pt x="164" y="194"/>
                  </a:cubicBezTo>
                  <a:cubicBezTo>
                    <a:pt x="162" y="191"/>
                    <a:pt x="157" y="193"/>
                    <a:pt x="152" y="192"/>
                  </a:cubicBezTo>
                  <a:cubicBezTo>
                    <a:pt x="150" y="192"/>
                    <a:pt x="151" y="191"/>
                    <a:pt x="149" y="192"/>
                  </a:cubicBezTo>
                  <a:cubicBezTo>
                    <a:pt x="148" y="191"/>
                    <a:pt x="148" y="191"/>
                    <a:pt x="148" y="191"/>
                  </a:cubicBezTo>
                  <a:cubicBezTo>
                    <a:pt x="145" y="191"/>
                    <a:pt x="146" y="191"/>
                    <a:pt x="144" y="190"/>
                  </a:cubicBezTo>
                  <a:cubicBezTo>
                    <a:pt x="144" y="192"/>
                    <a:pt x="144" y="192"/>
                    <a:pt x="144" y="192"/>
                  </a:cubicBezTo>
                  <a:cubicBezTo>
                    <a:pt x="142" y="192"/>
                    <a:pt x="142" y="191"/>
                    <a:pt x="141" y="190"/>
                  </a:cubicBezTo>
                  <a:cubicBezTo>
                    <a:pt x="139" y="193"/>
                    <a:pt x="139" y="193"/>
                    <a:pt x="139" y="193"/>
                  </a:cubicBezTo>
                  <a:cubicBezTo>
                    <a:pt x="139" y="193"/>
                    <a:pt x="139" y="193"/>
                    <a:pt x="139" y="193"/>
                  </a:cubicBezTo>
                  <a:cubicBezTo>
                    <a:pt x="139" y="194"/>
                    <a:pt x="139" y="194"/>
                    <a:pt x="138" y="195"/>
                  </a:cubicBezTo>
                  <a:cubicBezTo>
                    <a:pt x="132" y="195"/>
                    <a:pt x="132" y="195"/>
                    <a:pt x="132" y="195"/>
                  </a:cubicBezTo>
                  <a:cubicBezTo>
                    <a:pt x="132" y="196"/>
                    <a:pt x="132" y="195"/>
                    <a:pt x="132" y="195"/>
                  </a:cubicBezTo>
                  <a:cubicBezTo>
                    <a:pt x="126" y="195"/>
                    <a:pt x="126" y="195"/>
                    <a:pt x="126" y="195"/>
                  </a:cubicBezTo>
                  <a:cubicBezTo>
                    <a:pt x="122" y="194"/>
                    <a:pt x="121" y="192"/>
                    <a:pt x="124" y="188"/>
                  </a:cubicBezTo>
                  <a:cubicBezTo>
                    <a:pt x="126" y="186"/>
                    <a:pt x="126" y="187"/>
                    <a:pt x="126" y="184"/>
                  </a:cubicBezTo>
                  <a:cubicBezTo>
                    <a:pt x="127" y="185"/>
                    <a:pt x="126" y="185"/>
                    <a:pt x="127" y="184"/>
                  </a:cubicBezTo>
                  <a:cubicBezTo>
                    <a:pt x="129" y="182"/>
                    <a:pt x="129" y="182"/>
                    <a:pt x="129" y="182"/>
                  </a:cubicBezTo>
                  <a:cubicBezTo>
                    <a:pt x="129" y="182"/>
                    <a:pt x="129" y="182"/>
                    <a:pt x="129" y="181"/>
                  </a:cubicBezTo>
                  <a:cubicBezTo>
                    <a:pt x="129" y="181"/>
                    <a:pt x="130" y="181"/>
                    <a:pt x="130" y="181"/>
                  </a:cubicBezTo>
                  <a:cubicBezTo>
                    <a:pt x="138" y="173"/>
                    <a:pt x="138" y="173"/>
                    <a:pt x="138" y="173"/>
                  </a:cubicBezTo>
                  <a:cubicBezTo>
                    <a:pt x="139" y="172"/>
                    <a:pt x="140" y="171"/>
                    <a:pt x="141" y="170"/>
                  </a:cubicBezTo>
                  <a:cubicBezTo>
                    <a:pt x="142" y="168"/>
                    <a:pt x="142" y="168"/>
                    <a:pt x="144" y="167"/>
                  </a:cubicBezTo>
                  <a:cubicBezTo>
                    <a:pt x="146" y="167"/>
                    <a:pt x="147" y="166"/>
                    <a:pt x="147" y="162"/>
                  </a:cubicBezTo>
                  <a:cubicBezTo>
                    <a:pt x="148" y="162"/>
                    <a:pt x="148" y="162"/>
                    <a:pt x="148" y="162"/>
                  </a:cubicBezTo>
                  <a:cubicBezTo>
                    <a:pt x="148" y="161"/>
                    <a:pt x="147" y="161"/>
                    <a:pt x="148" y="160"/>
                  </a:cubicBezTo>
                  <a:cubicBezTo>
                    <a:pt x="149" y="159"/>
                    <a:pt x="149" y="158"/>
                    <a:pt x="150" y="157"/>
                  </a:cubicBezTo>
                  <a:cubicBezTo>
                    <a:pt x="149" y="156"/>
                    <a:pt x="149" y="153"/>
                    <a:pt x="149" y="151"/>
                  </a:cubicBezTo>
                  <a:cubicBezTo>
                    <a:pt x="149" y="149"/>
                    <a:pt x="149" y="150"/>
                    <a:pt x="150" y="149"/>
                  </a:cubicBezTo>
                  <a:cubicBezTo>
                    <a:pt x="149" y="148"/>
                    <a:pt x="149" y="148"/>
                    <a:pt x="149" y="148"/>
                  </a:cubicBezTo>
                  <a:cubicBezTo>
                    <a:pt x="149" y="148"/>
                    <a:pt x="149" y="148"/>
                    <a:pt x="149" y="148"/>
                  </a:cubicBezTo>
                  <a:cubicBezTo>
                    <a:pt x="148" y="147"/>
                    <a:pt x="148" y="147"/>
                    <a:pt x="148" y="147"/>
                  </a:cubicBezTo>
                  <a:cubicBezTo>
                    <a:pt x="147" y="147"/>
                    <a:pt x="147" y="147"/>
                    <a:pt x="147" y="147"/>
                  </a:cubicBezTo>
                  <a:cubicBezTo>
                    <a:pt x="147" y="147"/>
                    <a:pt x="147" y="147"/>
                    <a:pt x="147" y="147"/>
                  </a:cubicBezTo>
                  <a:cubicBezTo>
                    <a:pt x="145" y="146"/>
                    <a:pt x="145" y="146"/>
                    <a:pt x="145" y="146"/>
                  </a:cubicBezTo>
                  <a:cubicBezTo>
                    <a:pt x="147" y="144"/>
                    <a:pt x="155" y="142"/>
                    <a:pt x="158" y="141"/>
                  </a:cubicBezTo>
                  <a:cubicBezTo>
                    <a:pt x="164" y="138"/>
                    <a:pt x="164" y="138"/>
                    <a:pt x="164" y="138"/>
                  </a:cubicBezTo>
                  <a:cubicBezTo>
                    <a:pt x="166" y="137"/>
                    <a:pt x="166" y="137"/>
                    <a:pt x="168" y="137"/>
                  </a:cubicBezTo>
                  <a:cubicBezTo>
                    <a:pt x="169" y="140"/>
                    <a:pt x="168" y="136"/>
                    <a:pt x="170" y="138"/>
                  </a:cubicBezTo>
                  <a:cubicBezTo>
                    <a:pt x="170" y="136"/>
                    <a:pt x="172" y="136"/>
                    <a:pt x="174" y="135"/>
                  </a:cubicBezTo>
                  <a:cubicBezTo>
                    <a:pt x="174" y="137"/>
                    <a:pt x="174" y="137"/>
                    <a:pt x="174" y="137"/>
                  </a:cubicBezTo>
                  <a:cubicBezTo>
                    <a:pt x="174" y="137"/>
                    <a:pt x="175" y="137"/>
                    <a:pt x="175" y="137"/>
                  </a:cubicBezTo>
                  <a:cubicBezTo>
                    <a:pt x="176" y="136"/>
                    <a:pt x="176" y="136"/>
                    <a:pt x="176" y="136"/>
                  </a:cubicBezTo>
                  <a:cubicBezTo>
                    <a:pt x="176" y="139"/>
                    <a:pt x="177" y="136"/>
                    <a:pt x="176" y="138"/>
                  </a:cubicBezTo>
                  <a:cubicBezTo>
                    <a:pt x="175" y="139"/>
                    <a:pt x="175" y="138"/>
                    <a:pt x="175" y="139"/>
                  </a:cubicBezTo>
                  <a:cubicBezTo>
                    <a:pt x="181" y="139"/>
                    <a:pt x="178" y="139"/>
                    <a:pt x="183" y="137"/>
                  </a:cubicBezTo>
                  <a:cubicBezTo>
                    <a:pt x="185" y="136"/>
                    <a:pt x="186" y="135"/>
                    <a:pt x="189" y="135"/>
                  </a:cubicBezTo>
                  <a:cubicBezTo>
                    <a:pt x="190" y="133"/>
                    <a:pt x="193" y="132"/>
                    <a:pt x="195" y="131"/>
                  </a:cubicBezTo>
                  <a:cubicBezTo>
                    <a:pt x="204" y="125"/>
                    <a:pt x="204" y="125"/>
                    <a:pt x="204" y="125"/>
                  </a:cubicBezTo>
                  <a:cubicBezTo>
                    <a:pt x="204" y="125"/>
                    <a:pt x="204" y="125"/>
                    <a:pt x="204" y="125"/>
                  </a:cubicBezTo>
                  <a:cubicBezTo>
                    <a:pt x="207" y="124"/>
                    <a:pt x="207" y="124"/>
                    <a:pt x="207" y="124"/>
                  </a:cubicBezTo>
                  <a:cubicBezTo>
                    <a:pt x="209" y="122"/>
                    <a:pt x="212" y="120"/>
                    <a:pt x="213" y="117"/>
                  </a:cubicBezTo>
                  <a:cubicBezTo>
                    <a:pt x="216" y="109"/>
                    <a:pt x="216" y="109"/>
                    <a:pt x="216" y="109"/>
                  </a:cubicBezTo>
                  <a:cubicBezTo>
                    <a:pt x="217" y="103"/>
                    <a:pt x="217" y="103"/>
                    <a:pt x="217" y="103"/>
                  </a:cubicBezTo>
                  <a:cubicBezTo>
                    <a:pt x="213" y="100"/>
                    <a:pt x="211" y="95"/>
                    <a:pt x="207" y="93"/>
                  </a:cubicBezTo>
                  <a:cubicBezTo>
                    <a:pt x="206" y="93"/>
                    <a:pt x="206" y="93"/>
                    <a:pt x="206" y="92"/>
                  </a:cubicBezTo>
                  <a:cubicBezTo>
                    <a:pt x="195" y="89"/>
                    <a:pt x="195" y="89"/>
                    <a:pt x="195" y="89"/>
                  </a:cubicBezTo>
                  <a:cubicBezTo>
                    <a:pt x="193" y="88"/>
                    <a:pt x="189" y="89"/>
                    <a:pt x="186" y="88"/>
                  </a:cubicBezTo>
                  <a:cubicBezTo>
                    <a:pt x="183" y="87"/>
                    <a:pt x="179" y="87"/>
                    <a:pt x="176" y="88"/>
                  </a:cubicBezTo>
                  <a:cubicBezTo>
                    <a:pt x="172" y="88"/>
                    <a:pt x="172" y="88"/>
                    <a:pt x="172" y="88"/>
                  </a:cubicBezTo>
                  <a:cubicBezTo>
                    <a:pt x="169" y="88"/>
                    <a:pt x="166" y="88"/>
                    <a:pt x="163" y="89"/>
                  </a:cubicBezTo>
                  <a:cubicBezTo>
                    <a:pt x="162" y="89"/>
                    <a:pt x="163" y="88"/>
                    <a:pt x="162" y="90"/>
                  </a:cubicBezTo>
                  <a:cubicBezTo>
                    <a:pt x="161" y="90"/>
                    <a:pt x="159" y="89"/>
                    <a:pt x="158" y="90"/>
                  </a:cubicBezTo>
                  <a:cubicBezTo>
                    <a:pt x="151" y="91"/>
                    <a:pt x="151" y="91"/>
                    <a:pt x="151" y="91"/>
                  </a:cubicBezTo>
                  <a:cubicBezTo>
                    <a:pt x="149" y="91"/>
                    <a:pt x="151" y="91"/>
                    <a:pt x="150" y="91"/>
                  </a:cubicBezTo>
                  <a:cubicBezTo>
                    <a:pt x="149" y="92"/>
                    <a:pt x="149" y="92"/>
                    <a:pt x="148" y="92"/>
                  </a:cubicBezTo>
                  <a:cubicBezTo>
                    <a:pt x="138" y="94"/>
                    <a:pt x="138" y="94"/>
                    <a:pt x="138" y="94"/>
                  </a:cubicBezTo>
                  <a:cubicBezTo>
                    <a:pt x="137" y="95"/>
                    <a:pt x="139" y="93"/>
                    <a:pt x="138" y="94"/>
                  </a:cubicBezTo>
                  <a:cubicBezTo>
                    <a:pt x="137" y="95"/>
                    <a:pt x="138" y="95"/>
                    <a:pt x="137" y="95"/>
                  </a:cubicBezTo>
                  <a:cubicBezTo>
                    <a:pt x="136" y="96"/>
                    <a:pt x="136" y="96"/>
                    <a:pt x="136" y="96"/>
                  </a:cubicBezTo>
                  <a:cubicBezTo>
                    <a:pt x="135" y="95"/>
                    <a:pt x="136" y="96"/>
                    <a:pt x="134" y="96"/>
                  </a:cubicBezTo>
                  <a:cubicBezTo>
                    <a:pt x="131" y="97"/>
                    <a:pt x="131" y="97"/>
                    <a:pt x="131" y="97"/>
                  </a:cubicBezTo>
                  <a:cubicBezTo>
                    <a:pt x="132" y="98"/>
                    <a:pt x="131" y="96"/>
                    <a:pt x="131" y="98"/>
                  </a:cubicBezTo>
                  <a:cubicBezTo>
                    <a:pt x="130" y="99"/>
                    <a:pt x="131" y="99"/>
                    <a:pt x="129" y="99"/>
                  </a:cubicBezTo>
                  <a:cubicBezTo>
                    <a:pt x="129" y="99"/>
                    <a:pt x="128" y="99"/>
                    <a:pt x="127" y="100"/>
                  </a:cubicBezTo>
                  <a:cubicBezTo>
                    <a:pt x="126" y="100"/>
                    <a:pt x="127" y="100"/>
                    <a:pt x="126" y="100"/>
                  </a:cubicBezTo>
                  <a:cubicBezTo>
                    <a:pt x="125" y="101"/>
                    <a:pt x="125" y="101"/>
                    <a:pt x="125" y="101"/>
                  </a:cubicBezTo>
                  <a:cubicBezTo>
                    <a:pt x="123" y="102"/>
                    <a:pt x="121" y="101"/>
                    <a:pt x="119" y="102"/>
                  </a:cubicBezTo>
                  <a:cubicBezTo>
                    <a:pt x="119" y="102"/>
                    <a:pt x="119" y="102"/>
                    <a:pt x="119" y="102"/>
                  </a:cubicBezTo>
                  <a:cubicBezTo>
                    <a:pt x="119" y="102"/>
                    <a:pt x="119" y="102"/>
                    <a:pt x="119" y="102"/>
                  </a:cubicBezTo>
                  <a:cubicBezTo>
                    <a:pt x="107" y="107"/>
                    <a:pt x="107" y="107"/>
                    <a:pt x="107" y="107"/>
                  </a:cubicBezTo>
                  <a:cubicBezTo>
                    <a:pt x="106" y="107"/>
                    <a:pt x="106" y="107"/>
                    <a:pt x="106" y="107"/>
                  </a:cubicBezTo>
                  <a:cubicBezTo>
                    <a:pt x="105" y="107"/>
                    <a:pt x="105" y="107"/>
                    <a:pt x="104" y="107"/>
                  </a:cubicBezTo>
                  <a:cubicBezTo>
                    <a:pt x="104" y="110"/>
                    <a:pt x="101" y="107"/>
                    <a:pt x="100" y="109"/>
                  </a:cubicBezTo>
                  <a:cubicBezTo>
                    <a:pt x="96" y="109"/>
                    <a:pt x="99" y="112"/>
                    <a:pt x="90" y="112"/>
                  </a:cubicBezTo>
                  <a:cubicBezTo>
                    <a:pt x="89" y="114"/>
                    <a:pt x="89" y="114"/>
                    <a:pt x="87" y="115"/>
                  </a:cubicBezTo>
                  <a:cubicBezTo>
                    <a:pt x="86" y="115"/>
                    <a:pt x="87" y="115"/>
                    <a:pt x="86" y="115"/>
                  </a:cubicBezTo>
                  <a:cubicBezTo>
                    <a:pt x="83" y="116"/>
                    <a:pt x="87" y="115"/>
                    <a:pt x="84" y="116"/>
                  </a:cubicBezTo>
                  <a:cubicBezTo>
                    <a:pt x="84" y="116"/>
                    <a:pt x="84" y="116"/>
                    <a:pt x="84" y="116"/>
                  </a:cubicBezTo>
                  <a:cubicBezTo>
                    <a:pt x="84" y="116"/>
                    <a:pt x="84" y="116"/>
                    <a:pt x="84" y="116"/>
                  </a:cubicBezTo>
                  <a:cubicBezTo>
                    <a:pt x="84" y="116"/>
                    <a:pt x="84" y="116"/>
                    <a:pt x="84" y="116"/>
                  </a:cubicBezTo>
                  <a:cubicBezTo>
                    <a:pt x="80" y="117"/>
                    <a:pt x="80" y="117"/>
                    <a:pt x="80" y="117"/>
                  </a:cubicBezTo>
                  <a:cubicBezTo>
                    <a:pt x="79" y="118"/>
                    <a:pt x="78" y="119"/>
                    <a:pt x="77" y="120"/>
                  </a:cubicBezTo>
                  <a:cubicBezTo>
                    <a:pt x="75" y="121"/>
                    <a:pt x="75" y="121"/>
                    <a:pt x="75" y="121"/>
                  </a:cubicBezTo>
                  <a:cubicBezTo>
                    <a:pt x="74" y="121"/>
                    <a:pt x="73" y="121"/>
                    <a:pt x="71" y="122"/>
                  </a:cubicBezTo>
                  <a:cubicBezTo>
                    <a:pt x="71" y="122"/>
                    <a:pt x="71" y="122"/>
                    <a:pt x="71" y="122"/>
                  </a:cubicBezTo>
                  <a:cubicBezTo>
                    <a:pt x="69" y="123"/>
                    <a:pt x="69" y="123"/>
                    <a:pt x="69" y="123"/>
                  </a:cubicBezTo>
                  <a:cubicBezTo>
                    <a:pt x="68" y="124"/>
                    <a:pt x="70" y="124"/>
                    <a:pt x="67" y="124"/>
                  </a:cubicBezTo>
                  <a:cubicBezTo>
                    <a:pt x="64" y="127"/>
                    <a:pt x="64" y="127"/>
                    <a:pt x="64" y="127"/>
                  </a:cubicBezTo>
                  <a:cubicBezTo>
                    <a:pt x="61" y="130"/>
                    <a:pt x="62" y="132"/>
                    <a:pt x="57" y="132"/>
                  </a:cubicBezTo>
                  <a:cubicBezTo>
                    <a:pt x="57" y="133"/>
                    <a:pt x="57" y="133"/>
                    <a:pt x="58" y="133"/>
                  </a:cubicBezTo>
                  <a:cubicBezTo>
                    <a:pt x="54" y="133"/>
                    <a:pt x="58" y="134"/>
                    <a:pt x="55" y="134"/>
                  </a:cubicBezTo>
                  <a:cubicBezTo>
                    <a:pt x="54" y="134"/>
                    <a:pt x="54" y="134"/>
                    <a:pt x="53" y="134"/>
                  </a:cubicBezTo>
                  <a:cubicBezTo>
                    <a:pt x="50" y="136"/>
                    <a:pt x="47" y="138"/>
                    <a:pt x="44" y="138"/>
                  </a:cubicBezTo>
                  <a:cubicBezTo>
                    <a:pt x="44" y="139"/>
                    <a:pt x="45" y="139"/>
                    <a:pt x="44" y="139"/>
                  </a:cubicBezTo>
                  <a:cubicBezTo>
                    <a:pt x="39" y="140"/>
                    <a:pt x="39" y="140"/>
                    <a:pt x="39" y="140"/>
                  </a:cubicBezTo>
                  <a:cubicBezTo>
                    <a:pt x="39" y="140"/>
                    <a:pt x="39" y="140"/>
                    <a:pt x="38" y="140"/>
                  </a:cubicBezTo>
                  <a:cubicBezTo>
                    <a:pt x="35" y="141"/>
                    <a:pt x="35" y="141"/>
                    <a:pt x="35" y="141"/>
                  </a:cubicBezTo>
                  <a:cubicBezTo>
                    <a:pt x="34" y="142"/>
                    <a:pt x="33" y="143"/>
                    <a:pt x="31" y="142"/>
                  </a:cubicBezTo>
                  <a:cubicBezTo>
                    <a:pt x="31" y="142"/>
                    <a:pt x="31" y="142"/>
                    <a:pt x="31" y="142"/>
                  </a:cubicBezTo>
                  <a:cubicBezTo>
                    <a:pt x="24" y="140"/>
                    <a:pt x="24" y="140"/>
                    <a:pt x="24" y="140"/>
                  </a:cubicBezTo>
                  <a:cubicBezTo>
                    <a:pt x="25" y="135"/>
                    <a:pt x="25" y="135"/>
                    <a:pt x="25" y="135"/>
                  </a:cubicBezTo>
                  <a:cubicBezTo>
                    <a:pt x="25" y="134"/>
                    <a:pt x="25" y="134"/>
                    <a:pt x="25" y="134"/>
                  </a:cubicBezTo>
                  <a:cubicBezTo>
                    <a:pt x="26" y="133"/>
                    <a:pt x="26" y="133"/>
                    <a:pt x="26" y="133"/>
                  </a:cubicBezTo>
                  <a:cubicBezTo>
                    <a:pt x="26" y="133"/>
                    <a:pt x="27" y="132"/>
                    <a:pt x="27" y="132"/>
                  </a:cubicBezTo>
                  <a:cubicBezTo>
                    <a:pt x="29" y="130"/>
                    <a:pt x="30" y="128"/>
                    <a:pt x="32" y="129"/>
                  </a:cubicBezTo>
                  <a:cubicBezTo>
                    <a:pt x="32" y="126"/>
                    <a:pt x="38" y="123"/>
                    <a:pt x="40" y="121"/>
                  </a:cubicBezTo>
                  <a:cubicBezTo>
                    <a:pt x="41" y="121"/>
                    <a:pt x="40" y="121"/>
                    <a:pt x="41" y="120"/>
                  </a:cubicBezTo>
                  <a:cubicBezTo>
                    <a:pt x="43" y="119"/>
                    <a:pt x="45" y="118"/>
                    <a:pt x="46" y="117"/>
                  </a:cubicBezTo>
                  <a:cubicBezTo>
                    <a:pt x="47" y="115"/>
                    <a:pt x="47" y="115"/>
                    <a:pt x="47" y="115"/>
                  </a:cubicBezTo>
                  <a:cubicBezTo>
                    <a:pt x="48" y="115"/>
                    <a:pt x="48" y="115"/>
                    <a:pt x="49" y="114"/>
                  </a:cubicBezTo>
                  <a:cubicBezTo>
                    <a:pt x="59" y="106"/>
                    <a:pt x="59" y="106"/>
                    <a:pt x="59" y="106"/>
                  </a:cubicBezTo>
                  <a:cubicBezTo>
                    <a:pt x="61" y="104"/>
                    <a:pt x="66" y="102"/>
                    <a:pt x="67" y="100"/>
                  </a:cubicBezTo>
                  <a:cubicBezTo>
                    <a:pt x="70" y="99"/>
                    <a:pt x="70" y="98"/>
                    <a:pt x="72" y="98"/>
                  </a:cubicBezTo>
                  <a:cubicBezTo>
                    <a:pt x="76" y="97"/>
                    <a:pt x="75" y="97"/>
                    <a:pt x="77" y="98"/>
                  </a:cubicBezTo>
                  <a:cubicBezTo>
                    <a:pt x="90" y="99"/>
                    <a:pt x="90" y="99"/>
                    <a:pt x="90" y="99"/>
                  </a:cubicBezTo>
                  <a:cubicBezTo>
                    <a:pt x="93" y="98"/>
                    <a:pt x="93" y="98"/>
                    <a:pt x="93" y="98"/>
                  </a:cubicBezTo>
                  <a:cubicBezTo>
                    <a:pt x="95" y="96"/>
                    <a:pt x="97" y="94"/>
                    <a:pt x="98" y="91"/>
                  </a:cubicBezTo>
                  <a:cubicBezTo>
                    <a:pt x="101" y="85"/>
                    <a:pt x="99" y="89"/>
                    <a:pt x="105" y="87"/>
                  </a:cubicBezTo>
                  <a:cubicBezTo>
                    <a:pt x="111" y="84"/>
                    <a:pt x="109" y="87"/>
                    <a:pt x="116" y="86"/>
                  </a:cubicBezTo>
                  <a:cubicBezTo>
                    <a:pt x="117" y="87"/>
                    <a:pt x="117" y="86"/>
                    <a:pt x="119" y="87"/>
                  </a:cubicBezTo>
                  <a:cubicBezTo>
                    <a:pt x="120" y="87"/>
                    <a:pt x="119" y="87"/>
                    <a:pt x="120" y="87"/>
                  </a:cubicBezTo>
                  <a:cubicBezTo>
                    <a:pt x="120" y="88"/>
                    <a:pt x="120" y="88"/>
                    <a:pt x="120" y="88"/>
                  </a:cubicBezTo>
                  <a:cubicBezTo>
                    <a:pt x="122" y="88"/>
                    <a:pt x="122" y="88"/>
                    <a:pt x="123" y="88"/>
                  </a:cubicBezTo>
                  <a:cubicBezTo>
                    <a:pt x="125" y="87"/>
                    <a:pt x="124" y="88"/>
                    <a:pt x="125" y="87"/>
                  </a:cubicBezTo>
                  <a:cubicBezTo>
                    <a:pt x="127" y="85"/>
                    <a:pt x="127" y="85"/>
                    <a:pt x="127" y="85"/>
                  </a:cubicBezTo>
                  <a:cubicBezTo>
                    <a:pt x="127" y="86"/>
                    <a:pt x="127" y="86"/>
                    <a:pt x="127" y="86"/>
                  </a:cubicBezTo>
                  <a:cubicBezTo>
                    <a:pt x="128" y="84"/>
                    <a:pt x="128" y="84"/>
                    <a:pt x="129" y="84"/>
                  </a:cubicBezTo>
                  <a:cubicBezTo>
                    <a:pt x="131" y="83"/>
                    <a:pt x="131" y="81"/>
                    <a:pt x="132" y="80"/>
                  </a:cubicBezTo>
                  <a:cubicBezTo>
                    <a:pt x="132" y="80"/>
                    <a:pt x="132" y="80"/>
                    <a:pt x="132" y="80"/>
                  </a:cubicBezTo>
                  <a:cubicBezTo>
                    <a:pt x="132" y="80"/>
                    <a:pt x="132" y="80"/>
                    <a:pt x="133" y="80"/>
                  </a:cubicBezTo>
                  <a:cubicBezTo>
                    <a:pt x="136" y="78"/>
                    <a:pt x="133" y="77"/>
                    <a:pt x="136" y="79"/>
                  </a:cubicBezTo>
                  <a:cubicBezTo>
                    <a:pt x="136" y="77"/>
                    <a:pt x="136" y="77"/>
                    <a:pt x="135" y="77"/>
                  </a:cubicBezTo>
                  <a:cubicBezTo>
                    <a:pt x="136" y="77"/>
                    <a:pt x="137" y="76"/>
                    <a:pt x="137" y="76"/>
                  </a:cubicBezTo>
                  <a:cubicBezTo>
                    <a:pt x="138" y="76"/>
                    <a:pt x="137" y="76"/>
                    <a:pt x="138" y="77"/>
                  </a:cubicBezTo>
                  <a:cubicBezTo>
                    <a:pt x="138" y="74"/>
                    <a:pt x="139" y="74"/>
                    <a:pt x="140" y="73"/>
                  </a:cubicBezTo>
                  <a:cubicBezTo>
                    <a:pt x="142" y="70"/>
                    <a:pt x="142" y="70"/>
                    <a:pt x="142" y="70"/>
                  </a:cubicBezTo>
                  <a:cubicBezTo>
                    <a:pt x="144" y="69"/>
                    <a:pt x="143" y="69"/>
                    <a:pt x="143" y="70"/>
                  </a:cubicBezTo>
                  <a:cubicBezTo>
                    <a:pt x="146" y="70"/>
                    <a:pt x="148" y="69"/>
                    <a:pt x="151" y="67"/>
                  </a:cubicBezTo>
                  <a:cubicBezTo>
                    <a:pt x="161" y="62"/>
                    <a:pt x="161" y="62"/>
                    <a:pt x="161" y="62"/>
                  </a:cubicBezTo>
                  <a:cubicBezTo>
                    <a:pt x="161" y="62"/>
                    <a:pt x="162" y="61"/>
                    <a:pt x="162" y="61"/>
                  </a:cubicBezTo>
                  <a:cubicBezTo>
                    <a:pt x="166" y="62"/>
                    <a:pt x="166" y="62"/>
                    <a:pt x="166" y="62"/>
                  </a:cubicBezTo>
                  <a:cubicBezTo>
                    <a:pt x="166" y="61"/>
                    <a:pt x="166" y="61"/>
                    <a:pt x="166" y="61"/>
                  </a:cubicBezTo>
                  <a:cubicBezTo>
                    <a:pt x="167" y="61"/>
                    <a:pt x="167" y="61"/>
                    <a:pt x="168" y="61"/>
                  </a:cubicBezTo>
                  <a:cubicBezTo>
                    <a:pt x="169" y="60"/>
                    <a:pt x="170" y="59"/>
                    <a:pt x="173" y="59"/>
                  </a:cubicBezTo>
                  <a:cubicBezTo>
                    <a:pt x="181" y="59"/>
                    <a:pt x="172" y="61"/>
                    <a:pt x="177" y="61"/>
                  </a:cubicBezTo>
                  <a:close/>
                  <a:moveTo>
                    <a:pt x="170" y="144"/>
                  </a:moveTo>
                  <a:cubicBezTo>
                    <a:pt x="170" y="144"/>
                    <a:pt x="170" y="144"/>
                    <a:pt x="170" y="144"/>
                  </a:cubicBezTo>
                  <a:cubicBezTo>
                    <a:pt x="170" y="143"/>
                    <a:pt x="170" y="143"/>
                    <a:pt x="170" y="143"/>
                  </a:cubicBezTo>
                  <a:cubicBezTo>
                    <a:pt x="166" y="145"/>
                    <a:pt x="169" y="143"/>
                    <a:pt x="165" y="144"/>
                  </a:cubicBezTo>
                  <a:cubicBezTo>
                    <a:pt x="168" y="143"/>
                    <a:pt x="166" y="144"/>
                    <a:pt x="167" y="143"/>
                  </a:cubicBezTo>
                  <a:cubicBezTo>
                    <a:pt x="166" y="142"/>
                    <a:pt x="166" y="142"/>
                    <a:pt x="165" y="141"/>
                  </a:cubicBezTo>
                  <a:cubicBezTo>
                    <a:pt x="167" y="141"/>
                    <a:pt x="166" y="142"/>
                    <a:pt x="167" y="140"/>
                  </a:cubicBezTo>
                  <a:cubicBezTo>
                    <a:pt x="172" y="142"/>
                    <a:pt x="172" y="142"/>
                    <a:pt x="172" y="142"/>
                  </a:cubicBezTo>
                  <a:cubicBezTo>
                    <a:pt x="170" y="142"/>
                    <a:pt x="172" y="142"/>
                    <a:pt x="170" y="144"/>
                  </a:cubicBezTo>
                  <a:close/>
                  <a:moveTo>
                    <a:pt x="64" y="253"/>
                  </a:moveTo>
                  <a:cubicBezTo>
                    <a:pt x="63" y="252"/>
                    <a:pt x="63" y="250"/>
                    <a:pt x="64" y="248"/>
                  </a:cubicBezTo>
                  <a:cubicBezTo>
                    <a:pt x="65" y="247"/>
                    <a:pt x="65" y="247"/>
                    <a:pt x="67" y="247"/>
                  </a:cubicBezTo>
                  <a:cubicBezTo>
                    <a:pt x="65" y="252"/>
                    <a:pt x="65" y="254"/>
                    <a:pt x="64" y="253"/>
                  </a:cubicBezTo>
                  <a:close/>
                  <a:moveTo>
                    <a:pt x="161" y="147"/>
                  </a:moveTo>
                  <a:cubicBezTo>
                    <a:pt x="159" y="148"/>
                    <a:pt x="160" y="147"/>
                    <a:pt x="158" y="146"/>
                  </a:cubicBezTo>
                  <a:cubicBezTo>
                    <a:pt x="157" y="146"/>
                    <a:pt x="157" y="146"/>
                    <a:pt x="157" y="146"/>
                  </a:cubicBezTo>
                  <a:cubicBezTo>
                    <a:pt x="157" y="146"/>
                    <a:pt x="157" y="145"/>
                    <a:pt x="157" y="145"/>
                  </a:cubicBezTo>
                  <a:cubicBezTo>
                    <a:pt x="158" y="145"/>
                    <a:pt x="158" y="145"/>
                    <a:pt x="158" y="145"/>
                  </a:cubicBezTo>
                  <a:cubicBezTo>
                    <a:pt x="159" y="146"/>
                    <a:pt x="159" y="145"/>
                    <a:pt x="160" y="146"/>
                  </a:cubicBezTo>
                  <a:cubicBezTo>
                    <a:pt x="161" y="147"/>
                    <a:pt x="161" y="147"/>
                    <a:pt x="161" y="147"/>
                  </a:cubicBezTo>
                  <a:close/>
                  <a:moveTo>
                    <a:pt x="174" y="140"/>
                  </a:moveTo>
                  <a:cubicBezTo>
                    <a:pt x="173" y="143"/>
                    <a:pt x="173" y="143"/>
                    <a:pt x="173" y="143"/>
                  </a:cubicBezTo>
                  <a:cubicBezTo>
                    <a:pt x="173" y="139"/>
                    <a:pt x="173" y="139"/>
                    <a:pt x="173" y="139"/>
                  </a:cubicBezTo>
                  <a:cubicBezTo>
                    <a:pt x="175" y="139"/>
                    <a:pt x="174" y="139"/>
                    <a:pt x="175" y="140"/>
                  </a:cubicBezTo>
                  <a:cubicBezTo>
                    <a:pt x="175" y="140"/>
                    <a:pt x="175" y="140"/>
                    <a:pt x="174" y="140"/>
                  </a:cubicBezTo>
                  <a:close/>
                  <a:moveTo>
                    <a:pt x="68" y="242"/>
                  </a:moveTo>
                  <a:cubicBezTo>
                    <a:pt x="72" y="242"/>
                    <a:pt x="69" y="242"/>
                    <a:pt x="70" y="243"/>
                  </a:cubicBezTo>
                  <a:cubicBezTo>
                    <a:pt x="69" y="244"/>
                    <a:pt x="69" y="244"/>
                    <a:pt x="69" y="244"/>
                  </a:cubicBezTo>
                  <a:cubicBezTo>
                    <a:pt x="68" y="243"/>
                    <a:pt x="68" y="243"/>
                    <a:pt x="68" y="242"/>
                  </a:cubicBezTo>
                  <a:close/>
                  <a:moveTo>
                    <a:pt x="139" y="79"/>
                  </a:moveTo>
                  <a:cubicBezTo>
                    <a:pt x="140" y="77"/>
                    <a:pt x="140" y="77"/>
                    <a:pt x="140" y="77"/>
                  </a:cubicBezTo>
                  <a:cubicBezTo>
                    <a:pt x="140" y="77"/>
                    <a:pt x="140" y="77"/>
                    <a:pt x="140" y="77"/>
                  </a:cubicBezTo>
                  <a:cubicBezTo>
                    <a:pt x="142" y="78"/>
                    <a:pt x="142" y="78"/>
                    <a:pt x="142" y="78"/>
                  </a:cubicBezTo>
                  <a:cubicBezTo>
                    <a:pt x="140" y="79"/>
                    <a:pt x="139" y="78"/>
                    <a:pt x="140" y="80"/>
                  </a:cubicBezTo>
                  <a:cubicBezTo>
                    <a:pt x="139" y="79"/>
                    <a:pt x="139" y="79"/>
                    <a:pt x="139" y="79"/>
                  </a:cubicBezTo>
                  <a:close/>
                  <a:moveTo>
                    <a:pt x="71" y="241"/>
                  </a:moveTo>
                  <a:cubicBezTo>
                    <a:pt x="70" y="241"/>
                    <a:pt x="71" y="241"/>
                    <a:pt x="70" y="240"/>
                  </a:cubicBezTo>
                  <a:cubicBezTo>
                    <a:pt x="73" y="240"/>
                    <a:pt x="73" y="240"/>
                    <a:pt x="73" y="240"/>
                  </a:cubicBezTo>
                  <a:cubicBezTo>
                    <a:pt x="71" y="242"/>
                    <a:pt x="72" y="241"/>
                    <a:pt x="71" y="241"/>
                  </a:cubicBezTo>
                  <a:close/>
                  <a:moveTo>
                    <a:pt x="71" y="241"/>
                  </a:moveTo>
                  <a:cubicBezTo>
                    <a:pt x="71" y="243"/>
                    <a:pt x="72" y="242"/>
                    <a:pt x="70" y="242"/>
                  </a:cubicBezTo>
                  <a:cubicBezTo>
                    <a:pt x="71" y="241"/>
                    <a:pt x="70" y="242"/>
                    <a:pt x="71" y="241"/>
                  </a:cubicBezTo>
                  <a:close/>
                  <a:moveTo>
                    <a:pt x="156" y="146"/>
                  </a:moveTo>
                  <a:cubicBezTo>
                    <a:pt x="156" y="146"/>
                    <a:pt x="157" y="146"/>
                    <a:pt x="156" y="147"/>
                  </a:cubicBezTo>
                  <a:cubicBezTo>
                    <a:pt x="156" y="147"/>
                    <a:pt x="155" y="147"/>
                    <a:pt x="156"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1">
              <a:extLst>
                <a:ext uri="{FF2B5EF4-FFF2-40B4-BE49-F238E27FC236}">
                  <a16:creationId xmlns:a16="http://schemas.microsoft.com/office/drawing/2014/main" id="{E1E1C522-91FC-43CE-AD65-6387CE766C45}"/>
                </a:ext>
              </a:extLst>
            </p:cNvPr>
            <p:cNvSpPr>
              <a:spLocks/>
            </p:cNvSpPr>
            <p:nvPr/>
          </p:nvSpPr>
          <p:spPr bwMode="auto">
            <a:xfrm>
              <a:off x="4854397" y="4333606"/>
              <a:ext cx="200025" cy="247650"/>
            </a:xfrm>
            <a:custGeom>
              <a:avLst/>
              <a:gdLst>
                <a:gd name="T0" fmla="*/ 118 w 175"/>
                <a:gd name="T1" fmla="*/ 8 h 216"/>
                <a:gd name="T2" fmla="*/ 102 w 175"/>
                <a:gd name="T3" fmla="*/ 0 h 216"/>
                <a:gd name="T4" fmla="*/ 90 w 175"/>
                <a:gd name="T5" fmla="*/ 10 h 216"/>
                <a:gd name="T6" fmla="*/ 88 w 175"/>
                <a:gd name="T7" fmla="*/ 35 h 216"/>
                <a:gd name="T8" fmla="*/ 85 w 175"/>
                <a:gd name="T9" fmla="*/ 57 h 216"/>
                <a:gd name="T10" fmla="*/ 80 w 175"/>
                <a:gd name="T11" fmla="*/ 72 h 216"/>
                <a:gd name="T12" fmla="*/ 75 w 175"/>
                <a:gd name="T13" fmla="*/ 80 h 216"/>
                <a:gd name="T14" fmla="*/ 58 w 175"/>
                <a:gd name="T15" fmla="*/ 88 h 216"/>
                <a:gd name="T16" fmla="*/ 47 w 175"/>
                <a:gd name="T17" fmla="*/ 94 h 216"/>
                <a:gd name="T18" fmla="*/ 41 w 175"/>
                <a:gd name="T19" fmla="*/ 98 h 216"/>
                <a:gd name="T20" fmla="*/ 11 w 175"/>
                <a:gd name="T21" fmla="*/ 105 h 216"/>
                <a:gd name="T22" fmla="*/ 11 w 175"/>
                <a:gd name="T23" fmla="*/ 122 h 216"/>
                <a:gd name="T24" fmla="*/ 28 w 175"/>
                <a:gd name="T25" fmla="*/ 131 h 216"/>
                <a:gd name="T26" fmla="*/ 41 w 175"/>
                <a:gd name="T27" fmla="*/ 133 h 216"/>
                <a:gd name="T28" fmla="*/ 53 w 175"/>
                <a:gd name="T29" fmla="*/ 130 h 216"/>
                <a:gd name="T30" fmla="*/ 62 w 175"/>
                <a:gd name="T31" fmla="*/ 127 h 216"/>
                <a:gd name="T32" fmla="*/ 63 w 175"/>
                <a:gd name="T33" fmla="*/ 139 h 216"/>
                <a:gd name="T34" fmla="*/ 57 w 175"/>
                <a:gd name="T35" fmla="*/ 151 h 216"/>
                <a:gd name="T36" fmla="*/ 43 w 175"/>
                <a:gd name="T37" fmla="*/ 173 h 216"/>
                <a:gd name="T38" fmla="*/ 38 w 175"/>
                <a:gd name="T39" fmla="*/ 179 h 216"/>
                <a:gd name="T40" fmla="*/ 17 w 175"/>
                <a:gd name="T41" fmla="*/ 198 h 216"/>
                <a:gd name="T42" fmla="*/ 7 w 175"/>
                <a:gd name="T43" fmla="*/ 205 h 216"/>
                <a:gd name="T44" fmla="*/ 18 w 175"/>
                <a:gd name="T45" fmla="*/ 215 h 216"/>
                <a:gd name="T46" fmla="*/ 39 w 175"/>
                <a:gd name="T47" fmla="*/ 213 h 216"/>
                <a:gd name="T48" fmla="*/ 58 w 175"/>
                <a:gd name="T49" fmla="*/ 201 h 216"/>
                <a:gd name="T50" fmla="*/ 72 w 175"/>
                <a:gd name="T51" fmla="*/ 184 h 216"/>
                <a:gd name="T52" fmla="*/ 82 w 175"/>
                <a:gd name="T53" fmla="*/ 170 h 216"/>
                <a:gd name="T54" fmla="*/ 111 w 175"/>
                <a:gd name="T55" fmla="*/ 165 h 216"/>
                <a:gd name="T56" fmla="*/ 142 w 175"/>
                <a:gd name="T57" fmla="*/ 200 h 216"/>
                <a:gd name="T58" fmla="*/ 154 w 175"/>
                <a:gd name="T59" fmla="*/ 205 h 216"/>
                <a:gd name="T60" fmla="*/ 162 w 175"/>
                <a:gd name="T61" fmla="*/ 207 h 216"/>
                <a:gd name="T62" fmla="*/ 174 w 175"/>
                <a:gd name="T63" fmla="*/ 195 h 216"/>
                <a:gd name="T64" fmla="*/ 170 w 175"/>
                <a:gd name="T65" fmla="*/ 175 h 216"/>
                <a:gd name="T66" fmla="*/ 162 w 175"/>
                <a:gd name="T67" fmla="*/ 165 h 216"/>
                <a:gd name="T68" fmla="*/ 148 w 175"/>
                <a:gd name="T69" fmla="*/ 153 h 216"/>
                <a:gd name="T70" fmla="*/ 126 w 175"/>
                <a:gd name="T71" fmla="*/ 139 h 216"/>
                <a:gd name="T72" fmla="*/ 112 w 175"/>
                <a:gd name="T73" fmla="*/ 134 h 216"/>
                <a:gd name="T74" fmla="*/ 111 w 175"/>
                <a:gd name="T75" fmla="*/ 135 h 216"/>
                <a:gd name="T76" fmla="*/ 102 w 175"/>
                <a:gd name="T77" fmla="*/ 132 h 216"/>
                <a:gd name="T78" fmla="*/ 108 w 175"/>
                <a:gd name="T79" fmla="*/ 109 h 216"/>
                <a:gd name="T80" fmla="*/ 119 w 175"/>
                <a:gd name="T81" fmla="*/ 103 h 216"/>
                <a:gd name="T82" fmla="*/ 123 w 175"/>
                <a:gd name="T83" fmla="*/ 101 h 216"/>
                <a:gd name="T84" fmla="*/ 141 w 175"/>
                <a:gd name="T85" fmla="*/ 92 h 216"/>
                <a:gd name="T86" fmla="*/ 151 w 175"/>
                <a:gd name="T87" fmla="*/ 89 h 216"/>
                <a:gd name="T88" fmla="*/ 162 w 175"/>
                <a:gd name="T89" fmla="*/ 84 h 216"/>
                <a:gd name="T90" fmla="*/ 173 w 175"/>
                <a:gd name="T91" fmla="*/ 69 h 216"/>
                <a:gd name="T92" fmla="*/ 152 w 175"/>
                <a:gd name="T93" fmla="*/ 59 h 216"/>
                <a:gd name="T94" fmla="*/ 141 w 175"/>
                <a:gd name="T95" fmla="*/ 54 h 216"/>
                <a:gd name="T96" fmla="*/ 119 w 175"/>
                <a:gd name="T97" fmla="*/ 58 h 216"/>
                <a:gd name="T98" fmla="*/ 120 w 175"/>
                <a:gd name="T99" fmla="*/ 37 h 216"/>
                <a:gd name="T100" fmla="*/ 122 w 175"/>
                <a:gd name="T101" fmla="*/ 2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5" h="216">
                  <a:moveTo>
                    <a:pt x="121" y="13"/>
                  </a:moveTo>
                  <a:cubicBezTo>
                    <a:pt x="120" y="11"/>
                    <a:pt x="119" y="11"/>
                    <a:pt x="119" y="9"/>
                  </a:cubicBezTo>
                  <a:cubicBezTo>
                    <a:pt x="118" y="10"/>
                    <a:pt x="118" y="10"/>
                    <a:pt x="118" y="10"/>
                  </a:cubicBezTo>
                  <a:cubicBezTo>
                    <a:pt x="118" y="9"/>
                    <a:pt x="118" y="8"/>
                    <a:pt x="118" y="8"/>
                  </a:cubicBezTo>
                  <a:cubicBezTo>
                    <a:pt x="117" y="7"/>
                    <a:pt x="117" y="7"/>
                    <a:pt x="117" y="7"/>
                  </a:cubicBezTo>
                  <a:cubicBezTo>
                    <a:pt x="116" y="6"/>
                    <a:pt x="115" y="5"/>
                    <a:pt x="114" y="4"/>
                  </a:cubicBezTo>
                  <a:cubicBezTo>
                    <a:pt x="112" y="2"/>
                    <a:pt x="109" y="1"/>
                    <a:pt x="107" y="1"/>
                  </a:cubicBezTo>
                  <a:cubicBezTo>
                    <a:pt x="105" y="0"/>
                    <a:pt x="104" y="0"/>
                    <a:pt x="102" y="0"/>
                  </a:cubicBezTo>
                  <a:cubicBezTo>
                    <a:pt x="99" y="1"/>
                    <a:pt x="99" y="1"/>
                    <a:pt x="99" y="1"/>
                  </a:cubicBezTo>
                  <a:cubicBezTo>
                    <a:pt x="99" y="1"/>
                    <a:pt x="99" y="1"/>
                    <a:pt x="98" y="1"/>
                  </a:cubicBezTo>
                  <a:cubicBezTo>
                    <a:pt x="96" y="3"/>
                    <a:pt x="96" y="6"/>
                    <a:pt x="92" y="6"/>
                  </a:cubicBezTo>
                  <a:cubicBezTo>
                    <a:pt x="90" y="10"/>
                    <a:pt x="90" y="10"/>
                    <a:pt x="90" y="10"/>
                  </a:cubicBezTo>
                  <a:cubicBezTo>
                    <a:pt x="88" y="19"/>
                    <a:pt x="91" y="18"/>
                    <a:pt x="90" y="20"/>
                  </a:cubicBezTo>
                  <a:cubicBezTo>
                    <a:pt x="90" y="20"/>
                    <a:pt x="90" y="20"/>
                    <a:pt x="90" y="20"/>
                  </a:cubicBezTo>
                  <a:cubicBezTo>
                    <a:pt x="90" y="21"/>
                    <a:pt x="90" y="21"/>
                    <a:pt x="90" y="21"/>
                  </a:cubicBezTo>
                  <a:cubicBezTo>
                    <a:pt x="90" y="25"/>
                    <a:pt x="88" y="31"/>
                    <a:pt x="88" y="35"/>
                  </a:cubicBezTo>
                  <a:cubicBezTo>
                    <a:pt x="88" y="36"/>
                    <a:pt x="88" y="36"/>
                    <a:pt x="88" y="36"/>
                  </a:cubicBezTo>
                  <a:cubicBezTo>
                    <a:pt x="88" y="38"/>
                    <a:pt x="87" y="38"/>
                    <a:pt x="87" y="41"/>
                  </a:cubicBezTo>
                  <a:cubicBezTo>
                    <a:pt x="85" y="52"/>
                    <a:pt x="85" y="52"/>
                    <a:pt x="85" y="52"/>
                  </a:cubicBezTo>
                  <a:cubicBezTo>
                    <a:pt x="85" y="54"/>
                    <a:pt x="85" y="54"/>
                    <a:pt x="85" y="57"/>
                  </a:cubicBezTo>
                  <a:cubicBezTo>
                    <a:pt x="82" y="63"/>
                    <a:pt x="82" y="63"/>
                    <a:pt x="82" y="63"/>
                  </a:cubicBezTo>
                  <a:cubicBezTo>
                    <a:pt x="82" y="63"/>
                    <a:pt x="82" y="65"/>
                    <a:pt x="82" y="66"/>
                  </a:cubicBezTo>
                  <a:cubicBezTo>
                    <a:pt x="81" y="65"/>
                    <a:pt x="82" y="66"/>
                    <a:pt x="81" y="68"/>
                  </a:cubicBezTo>
                  <a:cubicBezTo>
                    <a:pt x="80" y="72"/>
                    <a:pt x="80" y="72"/>
                    <a:pt x="80" y="72"/>
                  </a:cubicBezTo>
                  <a:cubicBezTo>
                    <a:pt x="79" y="72"/>
                    <a:pt x="80" y="72"/>
                    <a:pt x="80" y="72"/>
                  </a:cubicBezTo>
                  <a:cubicBezTo>
                    <a:pt x="80" y="73"/>
                    <a:pt x="80" y="75"/>
                    <a:pt x="79" y="76"/>
                  </a:cubicBezTo>
                  <a:cubicBezTo>
                    <a:pt x="78" y="78"/>
                    <a:pt x="76" y="79"/>
                    <a:pt x="74" y="79"/>
                  </a:cubicBezTo>
                  <a:cubicBezTo>
                    <a:pt x="75" y="80"/>
                    <a:pt x="75" y="80"/>
                    <a:pt x="75" y="80"/>
                  </a:cubicBezTo>
                  <a:cubicBezTo>
                    <a:pt x="72" y="80"/>
                    <a:pt x="69" y="82"/>
                    <a:pt x="66" y="84"/>
                  </a:cubicBezTo>
                  <a:cubicBezTo>
                    <a:pt x="64" y="85"/>
                    <a:pt x="65" y="84"/>
                    <a:pt x="64" y="85"/>
                  </a:cubicBezTo>
                  <a:cubicBezTo>
                    <a:pt x="63" y="86"/>
                    <a:pt x="61" y="86"/>
                    <a:pt x="61" y="86"/>
                  </a:cubicBezTo>
                  <a:cubicBezTo>
                    <a:pt x="60" y="87"/>
                    <a:pt x="60" y="88"/>
                    <a:pt x="58" y="88"/>
                  </a:cubicBezTo>
                  <a:cubicBezTo>
                    <a:pt x="51" y="92"/>
                    <a:pt x="51" y="92"/>
                    <a:pt x="51" y="92"/>
                  </a:cubicBezTo>
                  <a:cubicBezTo>
                    <a:pt x="51" y="92"/>
                    <a:pt x="51" y="92"/>
                    <a:pt x="51" y="92"/>
                  </a:cubicBezTo>
                  <a:cubicBezTo>
                    <a:pt x="49" y="93"/>
                    <a:pt x="49" y="93"/>
                    <a:pt x="49" y="93"/>
                  </a:cubicBezTo>
                  <a:cubicBezTo>
                    <a:pt x="48" y="93"/>
                    <a:pt x="48" y="94"/>
                    <a:pt x="47" y="94"/>
                  </a:cubicBezTo>
                  <a:cubicBezTo>
                    <a:pt x="44" y="96"/>
                    <a:pt x="44" y="96"/>
                    <a:pt x="44" y="96"/>
                  </a:cubicBezTo>
                  <a:cubicBezTo>
                    <a:pt x="42" y="97"/>
                    <a:pt x="44" y="97"/>
                    <a:pt x="41" y="97"/>
                  </a:cubicBezTo>
                  <a:cubicBezTo>
                    <a:pt x="42" y="97"/>
                    <a:pt x="42" y="97"/>
                    <a:pt x="42" y="97"/>
                  </a:cubicBezTo>
                  <a:cubicBezTo>
                    <a:pt x="42" y="97"/>
                    <a:pt x="42" y="98"/>
                    <a:pt x="41" y="98"/>
                  </a:cubicBezTo>
                  <a:cubicBezTo>
                    <a:pt x="26" y="102"/>
                    <a:pt x="26" y="102"/>
                    <a:pt x="26" y="102"/>
                  </a:cubicBezTo>
                  <a:cubicBezTo>
                    <a:pt x="24" y="102"/>
                    <a:pt x="21" y="102"/>
                    <a:pt x="19" y="102"/>
                  </a:cubicBezTo>
                  <a:cubicBezTo>
                    <a:pt x="18" y="103"/>
                    <a:pt x="19" y="103"/>
                    <a:pt x="18" y="103"/>
                  </a:cubicBezTo>
                  <a:cubicBezTo>
                    <a:pt x="11" y="105"/>
                    <a:pt x="11" y="105"/>
                    <a:pt x="11" y="105"/>
                  </a:cubicBezTo>
                  <a:cubicBezTo>
                    <a:pt x="12" y="106"/>
                    <a:pt x="12" y="105"/>
                    <a:pt x="12" y="106"/>
                  </a:cubicBezTo>
                  <a:cubicBezTo>
                    <a:pt x="12" y="106"/>
                    <a:pt x="11" y="107"/>
                    <a:pt x="11" y="107"/>
                  </a:cubicBezTo>
                  <a:cubicBezTo>
                    <a:pt x="7" y="113"/>
                    <a:pt x="11" y="111"/>
                    <a:pt x="9" y="116"/>
                  </a:cubicBezTo>
                  <a:cubicBezTo>
                    <a:pt x="8" y="118"/>
                    <a:pt x="10" y="120"/>
                    <a:pt x="11" y="122"/>
                  </a:cubicBezTo>
                  <a:cubicBezTo>
                    <a:pt x="13" y="125"/>
                    <a:pt x="13" y="123"/>
                    <a:pt x="15" y="125"/>
                  </a:cubicBezTo>
                  <a:cubicBezTo>
                    <a:pt x="18" y="127"/>
                    <a:pt x="18" y="127"/>
                    <a:pt x="18" y="127"/>
                  </a:cubicBezTo>
                  <a:cubicBezTo>
                    <a:pt x="19" y="128"/>
                    <a:pt x="19" y="127"/>
                    <a:pt x="21" y="128"/>
                  </a:cubicBezTo>
                  <a:cubicBezTo>
                    <a:pt x="24" y="129"/>
                    <a:pt x="26" y="131"/>
                    <a:pt x="28" y="131"/>
                  </a:cubicBezTo>
                  <a:cubicBezTo>
                    <a:pt x="35" y="132"/>
                    <a:pt x="35" y="132"/>
                    <a:pt x="35" y="132"/>
                  </a:cubicBezTo>
                  <a:cubicBezTo>
                    <a:pt x="35" y="132"/>
                    <a:pt x="36" y="132"/>
                    <a:pt x="36" y="132"/>
                  </a:cubicBezTo>
                  <a:cubicBezTo>
                    <a:pt x="40" y="133"/>
                    <a:pt x="40" y="133"/>
                    <a:pt x="40" y="133"/>
                  </a:cubicBezTo>
                  <a:cubicBezTo>
                    <a:pt x="40" y="133"/>
                    <a:pt x="41" y="133"/>
                    <a:pt x="41" y="133"/>
                  </a:cubicBezTo>
                  <a:cubicBezTo>
                    <a:pt x="44" y="133"/>
                    <a:pt x="44" y="133"/>
                    <a:pt x="44" y="133"/>
                  </a:cubicBezTo>
                  <a:cubicBezTo>
                    <a:pt x="44" y="133"/>
                    <a:pt x="44" y="133"/>
                    <a:pt x="44" y="133"/>
                  </a:cubicBezTo>
                  <a:cubicBezTo>
                    <a:pt x="53" y="130"/>
                    <a:pt x="53" y="130"/>
                    <a:pt x="53" y="130"/>
                  </a:cubicBezTo>
                  <a:cubicBezTo>
                    <a:pt x="53" y="130"/>
                    <a:pt x="53" y="130"/>
                    <a:pt x="53" y="130"/>
                  </a:cubicBezTo>
                  <a:cubicBezTo>
                    <a:pt x="55" y="129"/>
                    <a:pt x="55" y="129"/>
                    <a:pt x="55" y="129"/>
                  </a:cubicBezTo>
                  <a:cubicBezTo>
                    <a:pt x="55" y="129"/>
                    <a:pt x="55" y="129"/>
                    <a:pt x="55" y="129"/>
                  </a:cubicBezTo>
                  <a:cubicBezTo>
                    <a:pt x="57" y="128"/>
                    <a:pt x="57" y="129"/>
                    <a:pt x="59" y="128"/>
                  </a:cubicBezTo>
                  <a:cubicBezTo>
                    <a:pt x="61" y="126"/>
                    <a:pt x="59" y="127"/>
                    <a:pt x="62" y="127"/>
                  </a:cubicBezTo>
                  <a:cubicBezTo>
                    <a:pt x="69" y="124"/>
                    <a:pt x="69" y="124"/>
                    <a:pt x="69" y="124"/>
                  </a:cubicBezTo>
                  <a:cubicBezTo>
                    <a:pt x="68" y="126"/>
                    <a:pt x="69" y="124"/>
                    <a:pt x="68" y="126"/>
                  </a:cubicBezTo>
                  <a:cubicBezTo>
                    <a:pt x="67" y="132"/>
                    <a:pt x="67" y="130"/>
                    <a:pt x="65" y="135"/>
                  </a:cubicBezTo>
                  <a:cubicBezTo>
                    <a:pt x="63" y="139"/>
                    <a:pt x="63" y="139"/>
                    <a:pt x="63" y="139"/>
                  </a:cubicBezTo>
                  <a:cubicBezTo>
                    <a:pt x="63" y="139"/>
                    <a:pt x="63" y="139"/>
                    <a:pt x="63" y="140"/>
                  </a:cubicBezTo>
                  <a:cubicBezTo>
                    <a:pt x="63" y="140"/>
                    <a:pt x="63" y="140"/>
                    <a:pt x="63" y="140"/>
                  </a:cubicBezTo>
                  <a:cubicBezTo>
                    <a:pt x="61" y="144"/>
                    <a:pt x="62" y="141"/>
                    <a:pt x="60" y="145"/>
                  </a:cubicBezTo>
                  <a:cubicBezTo>
                    <a:pt x="57" y="151"/>
                    <a:pt x="57" y="151"/>
                    <a:pt x="57" y="151"/>
                  </a:cubicBezTo>
                  <a:cubicBezTo>
                    <a:pt x="57" y="151"/>
                    <a:pt x="56" y="152"/>
                    <a:pt x="56" y="152"/>
                  </a:cubicBezTo>
                  <a:cubicBezTo>
                    <a:pt x="49" y="165"/>
                    <a:pt x="49" y="165"/>
                    <a:pt x="49" y="165"/>
                  </a:cubicBezTo>
                  <a:cubicBezTo>
                    <a:pt x="49" y="165"/>
                    <a:pt x="48" y="165"/>
                    <a:pt x="48" y="165"/>
                  </a:cubicBezTo>
                  <a:cubicBezTo>
                    <a:pt x="43" y="173"/>
                    <a:pt x="43" y="173"/>
                    <a:pt x="43" y="173"/>
                  </a:cubicBezTo>
                  <a:cubicBezTo>
                    <a:pt x="42" y="174"/>
                    <a:pt x="42" y="174"/>
                    <a:pt x="41" y="175"/>
                  </a:cubicBezTo>
                  <a:cubicBezTo>
                    <a:pt x="40" y="176"/>
                    <a:pt x="40" y="176"/>
                    <a:pt x="40" y="177"/>
                  </a:cubicBezTo>
                  <a:cubicBezTo>
                    <a:pt x="39" y="176"/>
                    <a:pt x="39" y="176"/>
                    <a:pt x="39" y="176"/>
                  </a:cubicBezTo>
                  <a:cubicBezTo>
                    <a:pt x="39" y="178"/>
                    <a:pt x="39" y="178"/>
                    <a:pt x="38" y="179"/>
                  </a:cubicBezTo>
                  <a:cubicBezTo>
                    <a:pt x="28" y="190"/>
                    <a:pt x="28" y="190"/>
                    <a:pt x="28" y="190"/>
                  </a:cubicBezTo>
                  <a:cubicBezTo>
                    <a:pt x="27" y="190"/>
                    <a:pt x="27" y="190"/>
                    <a:pt x="27" y="189"/>
                  </a:cubicBezTo>
                  <a:cubicBezTo>
                    <a:pt x="26" y="191"/>
                    <a:pt x="23" y="193"/>
                    <a:pt x="22" y="194"/>
                  </a:cubicBezTo>
                  <a:cubicBezTo>
                    <a:pt x="17" y="198"/>
                    <a:pt x="17" y="198"/>
                    <a:pt x="17" y="198"/>
                  </a:cubicBezTo>
                  <a:cubicBezTo>
                    <a:pt x="17" y="198"/>
                    <a:pt x="16" y="199"/>
                    <a:pt x="16" y="199"/>
                  </a:cubicBezTo>
                  <a:cubicBezTo>
                    <a:pt x="15" y="199"/>
                    <a:pt x="15" y="199"/>
                    <a:pt x="15" y="199"/>
                  </a:cubicBezTo>
                  <a:cubicBezTo>
                    <a:pt x="7" y="205"/>
                    <a:pt x="7" y="205"/>
                    <a:pt x="7" y="205"/>
                  </a:cubicBezTo>
                  <a:cubicBezTo>
                    <a:pt x="7" y="205"/>
                    <a:pt x="7" y="205"/>
                    <a:pt x="7" y="205"/>
                  </a:cubicBezTo>
                  <a:cubicBezTo>
                    <a:pt x="0" y="209"/>
                    <a:pt x="0" y="209"/>
                    <a:pt x="0" y="209"/>
                  </a:cubicBezTo>
                  <a:cubicBezTo>
                    <a:pt x="0" y="211"/>
                    <a:pt x="0" y="211"/>
                    <a:pt x="0" y="211"/>
                  </a:cubicBezTo>
                  <a:cubicBezTo>
                    <a:pt x="2" y="211"/>
                    <a:pt x="4" y="211"/>
                    <a:pt x="5" y="213"/>
                  </a:cubicBezTo>
                  <a:cubicBezTo>
                    <a:pt x="9" y="211"/>
                    <a:pt x="14" y="215"/>
                    <a:pt x="18" y="215"/>
                  </a:cubicBezTo>
                  <a:cubicBezTo>
                    <a:pt x="22" y="215"/>
                    <a:pt x="24" y="214"/>
                    <a:pt x="28" y="214"/>
                  </a:cubicBezTo>
                  <a:cubicBezTo>
                    <a:pt x="28" y="216"/>
                    <a:pt x="28" y="216"/>
                    <a:pt x="28" y="216"/>
                  </a:cubicBezTo>
                  <a:cubicBezTo>
                    <a:pt x="34" y="215"/>
                    <a:pt x="35" y="214"/>
                    <a:pt x="35" y="214"/>
                  </a:cubicBezTo>
                  <a:cubicBezTo>
                    <a:pt x="37" y="213"/>
                    <a:pt x="38" y="213"/>
                    <a:pt x="39" y="213"/>
                  </a:cubicBezTo>
                  <a:cubicBezTo>
                    <a:pt x="42" y="211"/>
                    <a:pt x="42" y="211"/>
                    <a:pt x="42" y="211"/>
                  </a:cubicBezTo>
                  <a:cubicBezTo>
                    <a:pt x="47" y="209"/>
                    <a:pt x="48" y="206"/>
                    <a:pt x="54" y="205"/>
                  </a:cubicBezTo>
                  <a:cubicBezTo>
                    <a:pt x="56" y="204"/>
                    <a:pt x="56" y="203"/>
                    <a:pt x="57" y="204"/>
                  </a:cubicBezTo>
                  <a:cubicBezTo>
                    <a:pt x="58" y="201"/>
                    <a:pt x="58" y="201"/>
                    <a:pt x="58" y="201"/>
                  </a:cubicBezTo>
                  <a:cubicBezTo>
                    <a:pt x="60" y="200"/>
                    <a:pt x="59" y="200"/>
                    <a:pt x="61" y="198"/>
                  </a:cubicBezTo>
                  <a:cubicBezTo>
                    <a:pt x="67" y="192"/>
                    <a:pt x="67" y="192"/>
                    <a:pt x="67" y="192"/>
                  </a:cubicBezTo>
                  <a:cubicBezTo>
                    <a:pt x="68" y="191"/>
                    <a:pt x="69" y="189"/>
                    <a:pt x="70" y="188"/>
                  </a:cubicBezTo>
                  <a:cubicBezTo>
                    <a:pt x="72" y="186"/>
                    <a:pt x="71" y="187"/>
                    <a:pt x="72" y="184"/>
                  </a:cubicBezTo>
                  <a:cubicBezTo>
                    <a:pt x="76" y="179"/>
                    <a:pt x="76" y="179"/>
                    <a:pt x="76" y="179"/>
                  </a:cubicBezTo>
                  <a:cubicBezTo>
                    <a:pt x="76" y="178"/>
                    <a:pt x="77" y="178"/>
                    <a:pt x="77" y="177"/>
                  </a:cubicBezTo>
                  <a:cubicBezTo>
                    <a:pt x="79" y="175"/>
                    <a:pt x="80" y="173"/>
                    <a:pt x="81" y="171"/>
                  </a:cubicBezTo>
                  <a:cubicBezTo>
                    <a:pt x="82" y="170"/>
                    <a:pt x="82" y="171"/>
                    <a:pt x="82" y="170"/>
                  </a:cubicBezTo>
                  <a:cubicBezTo>
                    <a:pt x="95" y="146"/>
                    <a:pt x="95" y="146"/>
                    <a:pt x="95" y="146"/>
                  </a:cubicBezTo>
                  <a:cubicBezTo>
                    <a:pt x="95" y="146"/>
                    <a:pt x="96" y="145"/>
                    <a:pt x="96" y="145"/>
                  </a:cubicBezTo>
                  <a:cubicBezTo>
                    <a:pt x="100" y="148"/>
                    <a:pt x="102" y="154"/>
                    <a:pt x="106" y="157"/>
                  </a:cubicBezTo>
                  <a:cubicBezTo>
                    <a:pt x="109" y="161"/>
                    <a:pt x="109" y="161"/>
                    <a:pt x="111" y="165"/>
                  </a:cubicBezTo>
                  <a:cubicBezTo>
                    <a:pt x="119" y="176"/>
                    <a:pt x="119" y="176"/>
                    <a:pt x="119" y="176"/>
                  </a:cubicBezTo>
                  <a:cubicBezTo>
                    <a:pt x="120" y="178"/>
                    <a:pt x="119" y="177"/>
                    <a:pt x="120" y="178"/>
                  </a:cubicBezTo>
                  <a:cubicBezTo>
                    <a:pt x="124" y="183"/>
                    <a:pt x="123" y="184"/>
                    <a:pt x="129" y="189"/>
                  </a:cubicBezTo>
                  <a:cubicBezTo>
                    <a:pt x="142" y="200"/>
                    <a:pt x="142" y="200"/>
                    <a:pt x="142" y="200"/>
                  </a:cubicBezTo>
                  <a:cubicBezTo>
                    <a:pt x="142" y="200"/>
                    <a:pt x="143" y="200"/>
                    <a:pt x="143" y="200"/>
                  </a:cubicBezTo>
                  <a:cubicBezTo>
                    <a:pt x="145" y="202"/>
                    <a:pt x="145" y="202"/>
                    <a:pt x="145" y="202"/>
                  </a:cubicBezTo>
                  <a:cubicBezTo>
                    <a:pt x="146" y="202"/>
                    <a:pt x="146" y="202"/>
                    <a:pt x="146" y="202"/>
                  </a:cubicBezTo>
                  <a:cubicBezTo>
                    <a:pt x="154" y="205"/>
                    <a:pt x="154" y="205"/>
                    <a:pt x="154" y="205"/>
                  </a:cubicBezTo>
                  <a:cubicBezTo>
                    <a:pt x="158" y="207"/>
                    <a:pt x="159" y="206"/>
                    <a:pt x="160" y="206"/>
                  </a:cubicBezTo>
                  <a:cubicBezTo>
                    <a:pt x="161" y="207"/>
                    <a:pt x="160" y="206"/>
                    <a:pt x="161" y="206"/>
                  </a:cubicBezTo>
                  <a:cubicBezTo>
                    <a:pt x="162" y="207"/>
                    <a:pt x="162" y="207"/>
                    <a:pt x="162" y="207"/>
                  </a:cubicBezTo>
                  <a:cubicBezTo>
                    <a:pt x="162" y="207"/>
                    <a:pt x="162" y="207"/>
                    <a:pt x="162" y="207"/>
                  </a:cubicBezTo>
                  <a:cubicBezTo>
                    <a:pt x="162" y="206"/>
                    <a:pt x="162" y="207"/>
                    <a:pt x="162" y="206"/>
                  </a:cubicBezTo>
                  <a:cubicBezTo>
                    <a:pt x="167" y="206"/>
                    <a:pt x="170" y="203"/>
                    <a:pt x="173" y="200"/>
                  </a:cubicBezTo>
                  <a:cubicBezTo>
                    <a:pt x="173" y="199"/>
                    <a:pt x="174" y="199"/>
                    <a:pt x="174" y="198"/>
                  </a:cubicBezTo>
                  <a:cubicBezTo>
                    <a:pt x="174" y="197"/>
                    <a:pt x="174" y="195"/>
                    <a:pt x="174" y="195"/>
                  </a:cubicBezTo>
                  <a:cubicBezTo>
                    <a:pt x="175" y="193"/>
                    <a:pt x="175" y="193"/>
                    <a:pt x="175" y="193"/>
                  </a:cubicBezTo>
                  <a:cubicBezTo>
                    <a:pt x="175" y="190"/>
                    <a:pt x="175" y="188"/>
                    <a:pt x="174" y="185"/>
                  </a:cubicBezTo>
                  <a:cubicBezTo>
                    <a:pt x="174" y="184"/>
                    <a:pt x="174" y="184"/>
                    <a:pt x="174" y="184"/>
                  </a:cubicBezTo>
                  <a:cubicBezTo>
                    <a:pt x="170" y="175"/>
                    <a:pt x="170" y="175"/>
                    <a:pt x="170" y="175"/>
                  </a:cubicBezTo>
                  <a:cubicBezTo>
                    <a:pt x="169" y="174"/>
                    <a:pt x="170" y="174"/>
                    <a:pt x="168" y="171"/>
                  </a:cubicBezTo>
                  <a:cubicBezTo>
                    <a:pt x="164" y="167"/>
                    <a:pt x="164" y="167"/>
                    <a:pt x="164" y="167"/>
                  </a:cubicBezTo>
                  <a:cubicBezTo>
                    <a:pt x="163" y="166"/>
                    <a:pt x="163" y="166"/>
                    <a:pt x="163" y="166"/>
                  </a:cubicBezTo>
                  <a:cubicBezTo>
                    <a:pt x="162" y="165"/>
                    <a:pt x="162" y="165"/>
                    <a:pt x="162" y="165"/>
                  </a:cubicBezTo>
                  <a:cubicBezTo>
                    <a:pt x="161" y="164"/>
                    <a:pt x="161" y="164"/>
                    <a:pt x="159" y="163"/>
                  </a:cubicBezTo>
                  <a:cubicBezTo>
                    <a:pt x="160" y="162"/>
                    <a:pt x="160" y="162"/>
                    <a:pt x="160" y="162"/>
                  </a:cubicBezTo>
                  <a:cubicBezTo>
                    <a:pt x="158" y="162"/>
                    <a:pt x="159" y="161"/>
                    <a:pt x="157" y="160"/>
                  </a:cubicBezTo>
                  <a:cubicBezTo>
                    <a:pt x="148" y="153"/>
                    <a:pt x="148" y="153"/>
                    <a:pt x="148" y="153"/>
                  </a:cubicBezTo>
                  <a:cubicBezTo>
                    <a:pt x="146" y="151"/>
                    <a:pt x="142" y="146"/>
                    <a:pt x="138" y="145"/>
                  </a:cubicBezTo>
                  <a:cubicBezTo>
                    <a:pt x="139" y="145"/>
                    <a:pt x="139" y="145"/>
                    <a:pt x="139" y="145"/>
                  </a:cubicBezTo>
                  <a:cubicBezTo>
                    <a:pt x="137" y="144"/>
                    <a:pt x="136" y="144"/>
                    <a:pt x="135" y="143"/>
                  </a:cubicBezTo>
                  <a:cubicBezTo>
                    <a:pt x="126" y="139"/>
                    <a:pt x="126" y="139"/>
                    <a:pt x="126" y="139"/>
                  </a:cubicBezTo>
                  <a:cubicBezTo>
                    <a:pt x="123" y="138"/>
                    <a:pt x="122" y="137"/>
                    <a:pt x="119" y="137"/>
                  </a:cubicBezTo>
                  <a:cubicBezTo>
                    <a:pt x="119" y="136"/>
                    <a:pt x="117" y="136"/>
                    <a:pt x="116" y="135"/>
                  </a:cubicBezTo>
                  <a:cubicBezTo>
                    <a:pt x="113" y="135"/>
                    <a:pt x="113" y="135"/>
                    <a:pt x="113" y="135"/>
                  </a:cubicBezTo>
                  <a:cubicBezTo>
                    <a:pt x="112" y="133"/>
                    <a:pt x="113" y="134"/>
                    <a:pt x="112" y="134"/>
                  </a:cubicBezTo>
                  <a:cubicBezTo>
                    <a:pt x="111" y="134"/>
                    <a:pt x="111" y="134"/>
                    <a:pt x="111" y="134"/>
                  </a:cubicBezTo>
                  <a:cubicBezTo>
                    <a:pt x="111" y="134"/>
                    <a:pt x="111" y="134"/>
                    <a:pt x="111" y="134"/>
                  </a:cubicBezTo>
                  <a:cubicBezTo>
                    <a:pt x="111" y="134"/>
                    <a:pt x="111" y="135"/>
                    <a:pt x="111" y="135"/>
                  </a:cubicBezTo>
                  <a:cubicBezTo>
                    <a:pt x="111" y="134"/>
                    <a:pt x="111" y="135"/>
                    <a:pt x="111" y="135"/>
                  </a:cubicBezTo>
                  <a:cubicBezTo>
                    <a:pt x="110" y="134"/>
                    <a:pt x="110" y="134"/>
                    <a:pt x="110" y="134"/>
                  </a:cubicBezTo>
                  <a:cubicBezTo>
                    <a:pt x="110" y="134"/>
                    <a:pt x="109" y="134"/>
                    <a:pt x="109" y="134"/>
                  </a:cubicBezTo>
                  <a:cubicBezTo>
                    <a:pt x="108" y="133"/>
                    <a:pt x="106" y="134"/>
                    <a:pt x="106" y="133"/>
                  </a:cubicBezTo>
                  <a:cubicBezTo>
                    <a:pt x="103" y="133"/>
                    <a:pt x="104" y="132"/>
                    <a:pt x="102" y="132"/>
                  </a:cubicBezTo>
                  <a:cubicBezTo>
                    <a:pt x="105" y="121"/>
                    <a:pt x="105" y="121"/>
                    <a:pt x="105" y="121"/>
                  </a:cubicBezTo>
                  <a:cubicBezTo>
                    <a:pt x="105" y="119"/>
                    <a:pt x="105" y="120"/>
                    <a:pt x="105" y="119"/>
                  </a:cubicBezTo>
                  <a:cubicBezTo>
                    <a:pt x="107" y="114"/>
                    <a:pt x="107" y="114"/>
                    <a:pt x="107" y="114"/>
                  </a:cubicBezTo>
                  <a:cubicBezTo>
                    <a:pt x="107" y="110"/>
                    <a:pt x="107" y="112"/>
                    <a:pt x="108" y="109"/>
                  </a:cubicBezTo>
                  <a:cubicBezTo>
                    <a:pt x="109" y="108"/>
                    <a:pt x="109" y="108"/>
                    <a:pt x="109" y="108"/>
                  </a:cubicBezTo>
                  <a:cubicBezTo>
                    <a:pt x="109" y="106"/>
                    <a:pt x="109" y="107"/>
                    <a:pt x="109" y="105"/>
                  </a:cubicBezTo>
                  <a:cubicBezTo>
                    <a:pt x="113" y="105"/>
                    <a:pt x="114" y="104"/>
                    <a:pt x="117" y="103"/>
                  </a:cubicBezTo>
                  <a:cubicBezTo>
                    <a:pt x="118" y="103"/>
                    <a:pt x="119" y="103"/>
                    <a:pt x="119" y="103"/>
                  </a:cubicBezTo>
                  <a:cubicBezTo>
                    <a:pt x="120" y="102"/>
                    <a:pt x="120" y="102"/>
                    <a:pt x="120" y="102"/>
                  </a:cubicBezTo>
                  <a:cubicBezTo>
                    <a:pt x="120" y="102"/>
                    <a:pt x="121" y="102"/>
                    <a:pt x="121" y="102"/>
                  </a:cubicBezTo>
                  <a:cubicBezTo>
                    <a:pt x="122" y="102"/>
                    <a:pt x="122" y="102"/>
                    <a:pt x="122" y="102"/>
                  </a:cubicBezTo>
                  <a:cubicBezTo>
                    <a:pt x="124" y="101"/>
                    <a:pt x="122" y="102"/>
                    <a:pt x="123" y="101"/>
                  </a:cubicBezTo>
                  <a:cubicBezTo>
                    <a:pt x="135" y="96"/>
                    <a:pt x="135" y="96"/>
                    <a:pt x="135" y="96"/>
                  </a:cubicBezTo>
                  <a:cubicBezTo>
                    <a:pt x="136" y="95"/>
                    <a:pt x="136" y="95"/>
                    <a:pt x="137" y="95"/>
                  </a:cubicBezTo>
                  <a:cubicBezTo>
                    <a:pt x="139" y="93"/>
                    <a:pt x="139" y="93"/>
                    <a:pt x="141" y="93"/>
                  </a:cubicBezTo>
                  <a:cubicBezTo>
                    <a:pt x="141" y="92"/>
                    <a:pt x="141" y="92"/>
                    <a:pt x="141" y="92"/>
                  </a:cubicBezTo>
                  <a:cubicBezTo>
                    <a:pt x="143" y="92"/>
                    <a:pt x="142" y="92"/>
                    <a:pt x="143" y="91"/>
                  </a:cubicBezTo>
                  <a:cubicBezTo>
                    <a:pt x="144" y="91"/>
                    <a:pt x="144" y="91"/>
                    <a:pt x="144" y="91"/>
                  </a:cubicBezTo>
                  <a:cubicBezTo>
                    <a:pt x="151" y="90"/>
                    <a:pt x="151" y="90"/>
                    <a:pt x="151" y="90"/>
                  </a:cubicBezTo>
                  <a:cubicBezTo>
                    <a:pt x="151" y="90"/>
                    <a:pt x="151" y="89"/>
                    <a:pt x="151" y="89"/>
                  </a:cubicBezTo>
                  <a:cubicBezTo>
                    <a:pt x="152" y="89"/>
                    <a:pt x="152" y="89"/>
                    <a:pt x="152" y="89"/>
                  </a:cubicBezTo>
                  <a:cubicBezTo>
                    <a:pt x="159" y="88"/>
                    <a:pt x="159" y="88"/>
                    <a:pt x="159" y="88"/>
                  </a:cubicBezTo>
                  <a:cubicBezTo>
                    <a:pt x="160" y="85"/>
                    <a:pt x="159" y="89"/>
                    <a:pt x="160" y="86"/>
                  </a:cubicBezTo>
                  <a:cubicBezTo>
                    <a:pt x="161" y="84"/>
                    <a:pt x="161" y="85"/>
                    <a:pt x="162" y="84"/>
                  </a:cubicBezTo>
                  <a:cubicBezTo>
                    <a:pt x="163" y="82"/>
                    <a:pt x="162" y="83"/>
                    <a:pt x="163" y="82"/>
                  </a:cubicBezTo>
                  <a:cubicBezTo>
                    <a:pt x="164" y="80"/>
                    <a:pt x="168" y="77"/>
                    <a:pt x="170" y="76"/>
                  </a:cubicBezTo>
                  <a:cubicBezTo>
                    <a:pt x="172" y="76"/>
                    <a:pt x="172" y="75"/>
                    <a:pt x="173" y="74"/>
                  </a:cubicBezTo>
                  <a:cubicBezTo>
                    <a:pt x="173" y="69"/>
                    <a:pt x="173" y="69"/>
                    <a:pt x="173" y="69"/>
                  </a:cubicBezTo>
                  <a:cubicBezTo>
                    <a:pt x="169" y="65"/>
                    <a:pt x="169" y="65"/>
                    <a:pt x="169" y="65"/>
                  </a:cubicBezTo>
                  <a:cubicBezTo>
                    <a:pt x="167" y="63"/>
                    <a:pt x="167" y="64"/>
                    <a:pt x="164" y="63"/>
                  </a:cubicBezTo>
                  <a:cubicBezTo>
                    <a:pt x="156" y="60"/>
                    <a:pt x="156" y="60"/>
                    <a:pt x="156" y="60"/>
                  </a:cubicBezTo>
                  <a:cubicBezTo>
                    <a:pt x="155" y="59"/>
                    <a:pt x="153" y="59"/>
                    <a:pt x="152" y="59"/>
                  </a:cubicBezTo>
                  <a:cubicBezTo>
                    <a:pt x="152" y="59"/>
                    <a:pt x="153" y="59"/>
                    <a:pt x="152" y="59"/>
                  </a:cubicBezTo>
                  <a:cubicBezTo>
                    <a:pt x="151" y="58"/>
                    <a:pt x="151" y="58"/>
                    <a:pt x="151" y="58"/>
                  </a:cubicBezTo>
                  <a:cubicBezTo>
                    <a:pt x="150" y="57"/>
                    <a:pt x="151" y="58"/>
                    <a:pt x="149" y="57"/>
                  </a:cubicBezTo>
                  <a:cubicBezTo>
                    <a:pt x="141" y="54"/>
                    <a:pt x="141" y="54"/>
                    <a:pt x="141" y="54"/>
                  </a:cubicBezTo>
                  <a:cubicBezTo>
                    <a:pt x="137" y="53"/>
                    <a:pt x="133" y="53"/>
                    <a:pt x="129" y="54"/>
                  </a:cubicBezTo>
                  <a:cubicBezTo>
                    <a:pt x="128" y="54"/>
                    <a:pt x="128" y="54"/>
                    <a:pt x="128" y="54"/>
                  </a:cubicBezTo>
                  <a:cubicBezTo>
                    <a:pt x="127" y="54"/>
                    <a:pt x="125" y="55"/>
                    <a:pt x="124" y="55"/>
                  </a:cubicBezTo>
                  <a:cubicBezTo>
                    <a:pt x="119" y="58"/>
                    <a:pt x="119" y="58"/>
                    <a:pt x="119" y="58"/>
                  </a:cubicBezTo>
                  <a:cubicBezTo>
                    <a:pt x="118" y="58"/>
                    <a:pt x="118" y="58"/>
                    <a:pt x="118" y="58"/>
                  </a:cubicBezTo>
                  <a:cubicBezTo>
                    <a:pt x="119" y="51"/>
                    <a:pt x="119" y="51"/>
                    <a:pt x="119" y="51"/>
                  </a:cubicBezTo>
                  <a:cubicBezTo>
                    <a:pt x="119" y="50"/>
                    <a:pt x="119" y="45"/>
                    <a:pt x="120" y="42"/>
                  </a:cubicBezTo>
                  <a:cubicBezTo>
                    <a:pt x="120" y="41"/>
                    <a:pt x="120" y="39"/>
                    <a:pt x="120" y="37"/>
                  </a:cubicBezTo>
                  <a:cubicBezTo>
                    <a:pt x="121" y="35"/>
                    <a:pt x="121" y="35"/>
                    <a:pt x="121" y="35"/>
                  </a:cubicBezTo>
                  <a:cubicBezTo>
                    <a:pt x="121" y="33"/>
                    <a:pt x="121" y="32"/>
                    <a:pt x="121" y="30"/>
                  </a:cubicBezTo>
                  <a:cubicBezTo>
                    <a:pt x="121" y="26"/>
                    <a:pt x="121" y="26"/>
                    <a:pt x="121" y="26"/>
                  </a:cubicBezTo>
                  <a:cubicBezTo>
                    <a:pt x="121" y="25"/>
                    <a:pt x="120" y="25"/>
                    <a:pt x="122" y="25"/>
                  </a:cubicBezTo>
                  <a:cubicBezTo>
                    <a:pt x="122" y="21"/>
                    <a:pt x="122" y="21"/>
                    <a:pt x="122" y="21"/>
                  </a:cubicBezTo>
                  <a:cubicBezTo>
                    <a:pt x="122" y="15"/>
                    <a:pt x="122" y="15"/>
                    <a:pt x="12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
              <a:extLst>
                <a:ext uri="{FF2B5EF4-FFF2-40B4-BE49-F238E27FC236}">
                  <a16:creationId xmlns:a16="http://schemas.microsoft.com/office/drawing/2014/main" id="{22747E8B-6601-498A-B1AA-770DACF85A1E}"/>
                </a:ext>
              </a:extLst>
            </p:cNvPr>
            <p:cNvSpPr>
              <a:spLocks noEditPoints="1"/>
            </p:cNvSpPr>
            <p:nvPr/>
          </p:nvSpPr>
          <p:spPr bwMode="auto">
            <a:xfrm>
              <a:off x="4557534" y="4252643"/>
              <a:ext cx="242888" cy="369888"/>
            </a:xfrm>
            <a:custGeom>
              <a:avLst/>
              <a:gdLst>
                <a:gd name="T0" fmla="*/ 148 w 212"/>
                <a:gd name="T1" fmla="*/ 261 h 322"/>
                <a:gd name="T2" fmla="*/ 107 w 212"/>
                <a:gd name="T3" fmla="*/ 211 h 322"/>
                <a:gd name="T4" fmla="*/ 121 w 212"/>
                <a:gd name="T5" fmla="*/ 193 h 322"/>
                <a:gd name="T6" fmla="*/ 111 w 212"/>
                <a:gd name="T7" fmla="*/ 211 h 322"/>
                <a:gd name="T8" fmla="*/ 113 w 212"/>
                <a:gd name="T9" fmla="*/ 149 h 322"/>
                <a:gd name="T10" fmla="*/ 147 w 212"/>
                <a:gd name="T11" fmla="*/ 148 h 322"/>
                <a:gd name="T12" fmla="*/ 136 w 212"/>
                <a:gd name="T13" fmla="*/ 166 h 322"/>
                <a:gd name="T14" fmla="*/ 135 w 212"/>
                <a:gd name="T15" fmla="*/ 176 h 322"/>
                <a:gd name="T16" fmla="*/ 140 w 212"/>
                <a:gd name="T17" fmla="*/ 186 h 322"/>
                <a:gd name="T18" fmla="*/ 153 w 212"/>
                <a:gd name="T19" fmla="*/ 229 h 322"/>
                <a:gd name="T20" fmla="*/ 153 w 212"/>
                <a:gd name="T21" fmla="*/ 186 h 322"/>
                <a:gd name="T22" fmla="*/ 116 w 212"/>
                <a:gd name="T23" fmla="*/ 147 h 322"/>
                <a:gd name="T24" fmla="*/ 133 w 212"/>
                <a:gd name="T25" fmla="*/ 128 h 322"/>
                <a:gd name="T26" fmla="*/ 123 w 212"/>
                <a:gd name="T27" fmla="*/ 117 h 322"/>
                <a:gd name="T28" fmla="*/ 160 w 212"/>
                <a:gd name="T29" fmla="*/ 97 h 322"/>
                <a:gd name="T30" fmla="*/ 161 w 212"/>
                <a:gd name="T31" fmla="*/ 96 h 322"/>
                <a:gd name="T32" fmla="*/ 95 w 212"/>
                <a:gd name="T33" fmla="*/ 83 h 322"/>
                <a:gd name="T34" fmla="*/ 130 w 212"/>
                <a:gd name="T35" fmla="*/ 96 h 322"/>
                <a:gd name="T36" fmla="*/ 140 w 212"/>
                <a:gd name="T37" fmla="*/ 89 h 322"/>
                <a:gd name="T38" fmla="*/ 130 w 212"/>
                <a:gd name="T39" fmla="*/ 95 h 322"/>
                <a:gd name="T40" fmla="*/ 124 w 212"/>
                <a:gd name="T41" fmla="*/ 141 h 322"/>
                <a:gd name="T42" fmla="*/ 140 w 212"/>
                <a:gd name="T43" fmla="*/ 122 h 322"/>
                <a:gd name="T44" fmla="*/ 148 w 212"/>
                <a:gd name="T45" fmla="*/ 110 h 322"/>
                <a:gd name="T46" fmla="*/ 167 w 212"/>
                <a:gd name="T47" fmla="*/ 94 h 322"/>
                <a:gd name="T48" fmla="*/ 173 w 212"/>
                <a:gd name="T49" fmla="*/ 61 h 322"/>
                <a:gd name="T50" fmla="*/ 137 w 212"/>
                <a:gd name="T51" fmla="*/ 73 h 322"/>
                <a:gd name="T52" fmla="*/ 105 w 212"/>
                <a:gd name="T53" fmla="*/ 109 h 322"/>
                <a:gd name="T54" fmla="*/ 80 w 212"/>
                <a:gd name="T55" fmla="*/ 153 h 322"/>
                <a:gd name="T56" fmla="*/ 63 w 212"/>
                <a:gd name="T57" fmla="*/ 101 h 322"/>
                <a:gd name="T58" fmla="*/ 113 w 212"/>
                <a:gd name="T59" fmla="*/ 75 h 322"/>
                <a:gd name="T60" fmla="*/ 123 w 212"/>
                <a:gd name="T61" fmla="*/ 71 h 322"/>
                <a:gd name="T62" fmla="*/ 149 w 212"/>
                <a:gd name="T63" fmla="*/ 52 h 322"/>
                <a:gd name="T64" fmla="*/ 150 w 212"/>
                <a:gd name="T65" fmla="*/ 0 h 322"/>
                <a:gd name="T66" fmla="*/ 103 w 212"/>
                <a:gd name="T67" fmla="*/ 56 h 322"/>
                <a:gd name="T68" fmla="*/ 41 w 212"/>
                <a:gd name="T69" fmla="*/ 95 h 322"/>
                <a:gd name="T70" fmla="*/ 4 w 212"/>
                <a:gd name="T71" fmla="*/ 109 h 322"/>
                <a:gd name="T72" fmla="*/ 40 w 212"/>
                <a:gd name="T73" fmla="*/ 133 h 322"/>
                <a:gd name="T74" fmla="*/ 33 w 212"/>
                <a:gd name="T75" fmla="*/ 198 h 322"/>
                <a:gd name="T76" fmla="*/ 17 w 212"/>
                <a:gd name="T77" fmla="*/ 258 h 322"/>
                <a:gd name="T78" fmla="*/ 55 w 212"/>
                <a:gd name="T79" fmla="*/ 255 h 322"/>
                <a:gd name="T80" fmla="*/ 65 w 212"/>
                <a:gd name="T81" fmla="*/ 227 h 322"/>
                <a:gd name="T82" fmla="*/ 83 w 212"/>
                <a:gd name="T83" fmla="*/ 238 h 322"/>
                <a:gd name="T84" fmla="*/ 103 w 212"/>
                <a:gd name="T85" fmla="*/ 231 h 322"/>
                <a:gd name="T86" fmla="*/ 122 w 212"/>
                <a:gd name="T87" fmla="*/ 197 h 322"/>
                <a:gd name="T88" fmla="*/ 105 w 212"/>
                <a:gd name="T89" fmla="*/ 260 h 322"/>
                <a:gd name="T90" fmla="*/ 63 w 212"/>
                <a:gd name="T91" fmla="*/ 287 h 322"/>
                <a:gd name="T92" fmla="*/ 44 w 212"/>
                <a:gd name="T93" fmla="*/ 301 h 322"/>
                <a:gd name="T94" fmla="*/ 87 w 212"/>
                <a:gd name="T95" fmla="*/ 304 h 322"/>
                <a:gd name="T96" fmla="*/ 115 w 212"/>
                <a:gd name="T97" fmla="*/ 294 h 322"/>
                <a:gd name="T98" fmla="*/ 153 w 212"/>
                <a:gd name="T99" fmla="*/ 279 h 322"/>
                <a:gd name="T100" fmla="*/ 193 w 212"/>
                <a:gd name="T101" fmla="*/ 321 h 322"/>
                <a:gd name="T102" fmla="*/ 195 w 212"/>
                <a:gd name="T103" fmla="*/ 282 h 322"/>
                <a:gd name="T104" fmla="*/ 187 w 212"/>
                <a:gd name="T105" fmla="*/ 199 h 322"/>
                <a:gd name="T106" fmla="*/ 198 w 212"/>
                <a:gd name="T107" fmla="*/ 169 h 322"/>
                <a:gd name="T108" fmla="*/ 177 w 212"/>
                <a:gd name="T109" fmla="*/ 121 h 322"/>
                <a:gd name="T110" fmla="*/ 150 w 212"/>
                <a:gd name="T111" fmla="*/ 133 h 322"/>
                <a:gd name="T112" fmla="*/ 123 w 212"/>
                <a:gd name="T113" fmla="*/ 162 h 322"/>
                <a:gd name="T114" fmla="*/ 142 w 212"/>
                <a:gd name="T115" fmla="*/ 157 h 322"/>
                <a:gd name="T116" fmla="*/ 147 w 212"/>
                <a:gd name="T117" fmla="*/ 156 h 322"/>
                <a:gd name="T118" fmla="*/ 142 w 212"/>
                <a:gd name="T119" fmla="*/ 163 h 322"/>
                <a:gd name="T120" fmla="*/ 123 w 212"/>
                <a:gd name="T121" fmla="*/ 145 h 322"/>
                <a:gd name="T122" fmla="*/ 32 w 212"/>
                <a:gd name="T123" fmla="*/ 115 h 322"/>
                <a:gd name="T124" fmla="*/ 33 w 212"/>
                <a:gd name="T125" fmla="*/ 29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322">
                  <a:moveTo>
                    <a:pt x="160" y="287"/>
                  </a:moveTo>
                  <a:cubicBezTo>
                    <a:pt x="160" y="287"/>
                    <a:pt x="161" y="286"/>
                    <a:pt x="160" y="287"/>
                  </a:cubicBezTo>
                  <a:cubicBezTo>
                    <a:pt x="160" y="288"/>
                    <a:pt x="162" y="288"/>
                    <a:pt x="160" y="288"/>
                  </a:cubicBezTo>
                  <a:cubicBezTo>
                    <a:pt x="159" y="288"/>
                    <a:pt x="160" y="288"/>
                    <a:pt x="160" y="287"/>
                  </a:cubicBezTo>
                  <a:close/>
                  <a:moveTo>
                    <a:pt x="142" y="244"/>
                  </a:moveTo>
                  <a:cubicBezTo>
                    <a:pt x="143" y="242"/>
                    <a:pt x="145" y="240"/>
                    <a:pt x="147" y="241"/>
                  </a:cubicBezTo>
                  <a:cubicBezTo>
                    <a:pt x="149" y="243"/>
                    <a:pt x="149" y="243"/>
                    <a:pt x="149" y="243"/>
                  </a:cubicBezTo>
                  <a:cubicBezTo>
                    <a:pt x="149" y="244"/>
                    <a:pt x="149" y="243"/>
                    <a:pt x="150" y="244"/>
                  </a:cubicBezTo>
                  <a:cubicBezTo>
                    <a:pt x="152" y="248"/>
                    <a:pt x="152" y="248"/>
                    <a:pt x="152" y="248"/>
                  </a:cubicBezTo>
                  <a:cubicBezTo>
                    <a:pt x="155" y="254"/>
                    <a:pt x="154" y="260"/>
                    <a:pt x="151" y="262"/>
                  </a:cubicBezTo>
                  <a:cubicBezTo>
                    <a:pt x="151" y="262"/>
                    <a:pt x="151" y="262"/>
                    <a:pt x="151" y="262"/>
                  </a:cubicBezTo>
                  <a:cubicBezTo>
                    <a:pt x="149" y="261"/>
                    <a:pt x="149" y="261"/>
                    <a:pt x="149" y="261"/>
                  </a:cubicBezTo>
                  <a:cubicBezTo>
                    <a:pt x="148" y="261"/>
                    <a:pt x="148" y="261"/>
                    <a:pt x="148" y="261"/>
                  </a:cubicBezTo>
                  <a:cubicBezTo>
                    <a:pt x="146" y="260"/>
                    <a:pt x="147" y="261"/>
                    <a:pt x="142" y="260"/>
                  </a:cubicBezTo>
                  <a:cubicBezTo>
                    <a:pt x="141" y="260"/>
                    <a:pt x="141" y="260"/>
                    <a:pt x="141" y="260"/>
                  </a:cubicBezTo>
                  <a:cubicBezTo>
                    <a:pt x="140" y="260"/>
                    <a:pt x="141" y="259"/>
                    <a:pt x="140" y="260"/>
                  </a:cubicBezTo>
                  <a:cubicBezTo>
                    <a:pt x="140" y="260"/>
                    <a:pt x="139" y="259"/>
                    <a:pt x="139" y="259"/>
                  </a:cubicBezTo>
                  <a:cubicBezTo>
                    <a:pt x="139" y="257"/>
                    <a:pt x="139" y="257"/>
                    <a:pt x="139" y="257"/>
                  </a:cubicBezTo>
                  <a:cubicBezTo>
                    <a:pt x="141" y="258"/>
                    <a:pt x="138" y="256"/>
                    <a:pt x="140" y="257"/>
                  </a:cubicBezTo>
                  <a:cubicBezTo>
                    <a:pt x="142" y="253"/>
                    <a:pt x="142" y="253"/>
                    <a:pt x="142" y="253"/>
                  </a:cubicBezTo>
                  <a:cubicBezTo>
                    <a:pt x="144" y="248"/>
                    <a:pt x="146" y="249"/>
                    <a:pt x="142" y="244"/>
                  </a:cubicBezTo>
                  <a:close/>
                  <a:moveTo>
                    <a:pt x="108" y="216"/>
                  </a:moveTo>
                  <a:cubicBezTo>
                    <a:pt x="108" y="218"/>
                    <a:pt x="108" y="218"/>
                    <a:pt x="108" y="218"/>
                  </a:cubicBezTo>
                  <a:cubicBezTo>
                    <a:pt x="107" y="216"/>
                    <a:pt x="107" y="217"/>
                    <a:pt x="108" y="216"/>
                  </a:cubicBezTo>
                  <a:close/>
                  <a:moveTo>
                    <a:pt x="106" y="214"/>
                  </a:moveTo>
                  <a:cubicBezTo>
                    <a:pt x="106" y="212"/>
                    <a:pt x="107" y="212"/>
                    <a:pt x="107" y="211"/>
                  </a:cubicBezTo>
                  <a:cubicBezTo>
                    <a:pt x="107" y="211"/>
                    <a:pt x="109" y="212"/>
                    <a:pt x="106" y="214"/>
                  </a:cubicBezTo>
                  <a:close/>
                  <a:moveTo>
                    <a:pt x="123" y="195"/>
                  </a:moveTo>
                  <a:cubicBezTo>
                    <a:pt x="123" y="196"/>
                    <a:pt x="123" y="196"/>
                    <a:pt x="124" y="197"/>
                  </a:cubicBezTo>
                  <a:cubicBezTo>
                    <a:pt x="122" y="197"/>
                    <a:pt x="122" y="197"/>
                    <a:pt x="122" y="197"/>
                  </a:cubicBezTo>
                  <a:cubicBezTo>
                    <a:pt x="123" y="195"/>
                    <a:pt x="123" y="195"/>
                    <a:pt x="123" y="195"/>
                  </a:cubicBezTo>
                  <a:close/>
                  <a:moveTo>
                    <a:pt x="108" y="216"/>
                  </a:moveTo>
                  <a:cubicBezTo>
                    <a:pt x="109" y="216"/>
                    <a:pt x="109" y="216"/>
                    <a:pt x="109" y="216"/>
                  </a:cubicBezTo>
                  <a:cubicBezTo>
                    <a:pt x="109" y="215"/>
                    <a:pt x="109" y="215"/>
                    <a:pt x="110" y="213"/>
                  </a:cubicBezTo>
                  <a:cubicBezTo>
                    <a:pt x="111" y="212"/>
                    <a:pt x="110" y="213"/>
                    <a:pt x="111" y="212"/>
                  </a:cubicBezTo>
                  <a:cubicBezTo>
                    <a:pt x="111" y="211"/>
                    <a:pt x="111" y="212"/>
                    <a:pt x="111" y="211"/>
                  </a:cubicBezTo>
                  <a:cubicBezTo>
                    <a:pt x="116" y="202"/>
                    <a:pt x="116" y="202"/>
                    <a:pt x="116" y="202"/>
                  </a:cubicBezTo>
                  <a:cubicBezTo>
                    <a:pt x="118" y="199"/>
                    <a:pt x="120" y="198"/>
                    <a:pt x="120" y="197"/>
                  </a:cubicBezTo>
                  <a:cubicBezTo>
                    <a:pt x="120" y="195"/>
                    <a:pt x="120" y="194"/>
                    <a:pt x="121" y="193"/>
                  </a:cubicBezTo>
                  <a:cubicBezTo>
                    <a:pt x="123" y="191"/>
                    <a:pt x="123" y="193"/>
                    <a:pt x="123" y="190"/>
                  </a:cubicBezTo>
                  <a:cubicBezTo>
                    <a:pt x="118" y="193"/>
                    <a:pt x="120" y="195"/>
                    <a:pt x="117" y="196"/>
                  </a:cubicBezTo>
                  <a:cubicBezTo>
                    <a:pt x="115" y="196"/>
                    <a:pt x="116" y="196"/>
                    <a:pt x="113" y="198"/>
                  </a:cubicBezTo>
                  <a:cubicBezTo>
                    <a:pt x="112" y="202"/>
                    <a:pt x="112" y="202"/>
                    <a:pt x="112" y="202"/>
                  </a:cubicBezTo>
                  <a:cubicBezTo>
                    <a:pt x="110" y="203"/>
                    <a:pt x="113" y="201"/>
                    <a:pt x="111" y="202"/>
                  </a:cubicBezTo>
                  <a:cubicBezTo>
                    <a:pt x="111" y="202"/>
                    <a:pt x="111" y="203"/>
                    <a:pt x="111" y="203"/>
                  </a:cubicBezTo>
                  <a:cubicBezTo>
                    <a:pt x="110" y="204"/>
                    <a:pt x="110" y="204"/>
                    <a:pt x="110" y="204"/>
                  </a:cubicBezTo>
                  <a:cubicBezTo>
                    <a:pt x="109" y="206"/>
                    <a:pt x="110" y="206"/>
                    <a:pt x="109" y="207"/>
                  </a:cubicBezTo>
                  <a:cubicBezTo>
                    <a:pt x="109" y="208"/>
                    <a:pt x="109" y="208"/>
                    <a:pt x="109" y="208"/>
                  </a:cubicBezTo>
                  <a:cubicBezTo>
                    <a:pt x="109" y="209"/>
                    <a:pt x="109" y="207"/>
                    <a:pt x="109" y="209"/>
                  </a:cubicBezTo>
                  <a:cubicBezTo>
                    <a:pt x="108" y="208"/>
                    <a:pt x="108" y="208"/>
                    <a:pt x="108" y="208"/>
                  </a:cubicBezTo>
                  <a:cubicBezTo>
                    <a:pt x="108" y="210"/>
                    <a:pt x="108" y="210"/>
                    <a:pt x="111" y="209"/>
                  </a:cubicBezTo>
                  <a:cubicBezTo>
                    <a:pt x="111" y="211"/>
                    <a:pt x="111" y="211"/>
                    <a:pt x="111" y="211"/>
                  </a:cubicBezTo>
                  <a:cubicBezTo>
                    <a:pt x="109" y="213"/>
                    <a:pt x="108" y="214"/>
                    <a:pt x="108" y="216"/>
                  </a:cubicBezTo>
                  <a:close/>
                  <a:moveTo>
                    <a:pt x="112" y="150"/>
                  </a:moveTo>
                  <a:cubicBezTo>
                    <a:pt x="112" y="151"/>
                    <a:pt x="112" y="151"/>
                    <a:pt x="112" y="151"/>
                  </a:cubicBezTo>
                  <a:cubicBezTo>
                    <a:pt x="112" y="151"/>
                    <a:pt x="112" y="151"/>
                    <a:pt x="112" y="151"/>
                  </a:cubicBezTo>
                  <a:cubicBezTo>
                    <a:pt x="112" y="150"/>
                    <a:pt x="112" y="150"/>
                    <a:pt x="112" y="150"/>
                  </a:cubicBezTo>
                  <a:close/>
                  <a:moveTo>
                    <a:pt x="150" y="150"/>
                  </a:moveTo>
                  <a:cubicBezTo>
                    <a:pt x="150" y="149"/>
                    <a:pt x="150" y="150"/>
                    <a:pt x="151" y="149"/>
                  </a:cubicBezTo>
                  <a:cubicBezTo>
                    <a:pt x="150" y="150"/>
                    <a:pt x="150" y="150"/>
                    <a:pt x="150" y="150"/>
                  </a:cubicBezTo>
                  <a:close/>
                  <a:moveTo>
                    <a:pt x="113" y="149"/>
                  </a:moveTo>
                  <a:cubicBezTo>
                    <a:pt x="112" y="150"/>
                    <a:pt x="113" y="149"/>
                    <a:pt x="111" y="149"/>
                  </a:cubicBezTo>
                  <a:cubicBezTo>
                    <a:pt x="112" y="150"/>
                    <a:pt x="111" y="149"/>
                    <a:pt x="112" y="150"/>
                  </a:cubicBezTo>
                  <a:cubicBezTo>
                    <a:pt x="113" y="150"/>
                    <a:pt x="113" y="150"/>
                    <a:pt x="113" y="150"/>
                  </a:cubicBezTo>
                  <a:lnTo>
                    <a:pt x="113" y="149"/>
                  </a:lnTo>
                  <a:close/>
                  <a:moveTo>
                    <a:pt x="113" y="149"/>
                  </a:moveTo>
                  <a:cubicBezTo>
                    <a:pt x="113" y="147"/>
                    <a:pt x="113" y="147"/>
                    <a:pt x="113" y="147"/>
                  </a:cubicBezTo>
                  <a:cubicBezTo>
                    <a:pt x="114" y="148"/>
                    <a:pt x="114" y="148"/>
                    <a:pt x="114" y="149"/>
                  </a:cubicBezTo>
                  <a:cubicBezTo>
                    <a:pt x="113" y="149"/>
                    <a:pt x="113" y="149"/>
                    <a:pt x="113" y="149"/>
                  </a:cubicBezTo>
                  <a:close/>
                  <a:moveTo>
                    <a:pt x="150" y="150"/>
                  </a:moveTo>
                  <a:cubicBezTo>
                    <a:pt x="149" y="149"/>
                    <a:pt x="149" y="149"/>
                    <a:pt x="149" y="149"/>
                  </a:cubicBezTo>
                  <a:cubicBezTo>
                    <a:pt x="148" y="151"/>
                    <a:pt x="150" y="150"/>
                    <a:pt x="147" y="150"/>
                  </a:cubicBezTo>
                  <a:cubicBezTo>
                    <a:pt x="147" y="152"/>
                    <a:pt x="147" y="152"/>
                    <a:pt x="147" y="152"/>
                  </a:cubicBezTo>
                  <a:cubicBezTo>
                    <a:pt x="145" y="152"/>
                    <a:pt x="145" y="152"/>
                    <a:pt x="145" y="152"/>
                  </a:cubicBezTo>
                  <a:cubicBezTo>
                    <a:pt x="145" y="151"/>
                    <a:pt x="145" y="151"/>
                    <a:pt x="145" y="150"/>
                  </a:cubicBezTo>
                  <a:cubicBezTo>
                    <a:pt x="146" y="152"/>
                    <a:pt x="146" y="151"/>
                    <a:pt x="146" y="151"/>
                  </a:cubicBezTo>
                  <a:cubicBezTo>
                    <a:pt x="146" y="150"/>
                    <a:pt x="145" y="151"/>
                    <a:pt x="146" y="149"/>
                  </a:cubicBezTo>
                  <a:cubicBezTo>
                    <a:pt x="147" y="148"/>
                    <a:pt x="147" y="148"/>
                    <a:pt x="147" y="148"/>
                  </a:cubicBezTo>
                  <a:cubicBezTo>
                    <a:pt x="149" y="146"/>
                    <a:pt x="149" y="148"/>
                    <a:pt x="149" y="145"/>
                  </a:cubicBezTo>
                  <a:cubicBezTo>
                    <a:pt x="145" y="145"/>
                    <a:pt x="148" y="148"/>
                    <a:pt x="143" y="149"/>
                  </a:cubicBezTo>
                  <a:cubicBezTo>
                    <a:pt x="142" y="151"/>
                    <a:pt x="142" y="151"/>
                    <a:pt x="142" y="151"/>
                  </a:cubicBezTo>
                  <a:cubicBezTo>
                    <a:pt x="142" y="152"/>
                    <a:pt x="142" y="152"/>
                    <a:pt x="142" y="152"/>
                  </a:cubicBezTo>
                  <a:cubicBezTo>
                    <a:pt x="140" y="155"/>
                    <a:pt x="140" y="155"/>
                    <a:pt x="140" y="155"/>
                  </a:cubicBezTo>
                  <a:cubicBezTo>
                    <a:pt x="140" y="155"/>
                    <a:pt x="140" y="155"/>
                    <a:pt x="140" y="155"/>
                  </a:cubicBezTo>
                  <a:cubicBezTo>
                    <a:pt x="139" y="157"/>
                    <a:pt x="139" y="157"/>
                    <a:pt x="139" y="157"/>
                  </a:cubicBezTo>
                  <a:cubicBezTo>
                    <a:pt x="136" y="160"/>
                    <a:pt x="138" y="159"/>
                    <a:pt x="136" y="162"/>
                  </a:cubicBezTo>
                  <a:cubicBezTo>
                    <a:pt x="136" y="162"/>
                    <a:pt x="136" y="162"/>
                    <a:pt x="136" y="162"/>
                  </a:cubicBezTo>
                  <a:cubicBezTo>
                    <a:pt x="136" y="162"/>
                    <a:pt x="137" y="162"/>
                    <a:pt x="137" y="162"/>
                  </a:cubicBezTo>
                  <a:cubicBezTo>
                    <a:pt x="138" y="164"/>
                    <a:pt x="138" y="164"/>
                    <a:pt x="138" y="164"/>
                  </a:cubicBezTo>
                  <a:cubicBezTo>
                    <a:pt x="137" y="165"/>
                    <a:pt x="137" y="166"/>
                    <a:pt x="135" y="165"/>
                  </a:cubicBezTo>
                  <a:cubicBezTo>
                    <a:pt x="135" y="167"/>
                    <a:pt x="135" y="166"/>
                    <a:pt x="136" y="166"/>
                  </a:cubicBezTo>
                  <a:cubicBezTo>
                    <a:pt x="136" y="168"/>
                    <a:pt x="136" y="167"/>
                    <a:pt x="136" y="168"/>
                  </a:cubicBezTo>
                  <a:cubicBezTo>
                    <a:pt x="134" y="171"/>
                    <a:pt x="134" y="171"/>
                    <a:pt x="134" y="171"/>
                  </a:cubicBezTo>
                  <a:cubicBezTo>
                    <a:pt x="132" y="171"/>
                    <a:pt x="134" y="171"/>
                    <a:pt x="132" y="171"/>
                  </a:cubicBezTo>
                  <a:cubicBezTo>
                    <a:pt x="132" y="172"/>
                    <a:pt x="132" y="173"/>
                    <a:pt x="131" y="174"/>
                  </a:cubicBezTo>
                  <a:cubicBezTo>
                    <a:pt x="131" y="177"/>
                    <a:pt x="131" y="177"/>
                    <a:pt x="131" y="177"/>
                  </a:cubicBezTo>
                  <a:cubicBezTo>
                    <a:pt x="129" y="178"/>
                    <a:pt x="129" y="178"/>
                    <a:pt x="129" y="180"/>
                  </a:cubicBezTo>
                  <a:cubicBezTo>
                    <a:pt x="130" y="180"/>
                    <a:pt x="129" y="180"/>
                    <a:pt x="131" y="180"/>
                  </a:cubicBezTo>
                  <a:cubicBezTo>
                    <a:pt x="132" y="179"/>
                    <a:pt x="130" y="179"/>
                    <a:pt x="132" y="179"/>
                  </a:cubicBezTo>
                  <a:cubicBezTo>
                    <a:pt x="131" y="181"/>
                    <a:pt x="132" y="181"/>
                    <a:pt x="133" y="181"/>
                  </a:cubicBezTo>
                  <a:cubicBezTo>
                    <a:pt x="132" y="175"/>
                    <a:pt x="133" y="179"/>
                    <a:pt x="133" y="175"/>
                  </a:cubicBezTo>
                  <a:cubicBezTo>
                    <a:pt x="135" y="174"/>
                    <a:pt x="135" y="174"/>
                    <a:pt x="135" y="174"/>
                  </a:cubicBezTo>
                  <a:cubicBezTo>
                    <a:pt x="135" y="175"/>
                    <a:pt x="135" y="174"/>
                    <a:pt x="135" y="175"/>
                  </a:cubicBezTo>
                  <a:cubicBezTo>
                    <a:pt x="135" y="175"/>
                    <a:pt x="135" y="176"/>
                    <a:pt x="135" y="176"/>
                  </a:cubicBezTo>
                  <a:cubicBezTo>
                    <a:pt x="137" y="174"/>
                    <a:pt x="137" y="174"/>
                    <a:pt x="137" y="174"/>
                  </a:cubicBezTo>
                  <a:cubicBezTo>
                    <a:pt x="138" y="173"/>
                    <a:pt x="136" y="174"/>
                    <a:pt x="138" y="174"/>
                  </a:cubicBezTo>
                  <a:cubicBezTo>
                    <a:pt x="138" y="173"/>
                    <a:pt x="138" y="173"/>
                    <a:pt x="138" y="173"/>
                  </a:cubicBezTo>
                  <a:cubicBezTo>
                    <a:pt x="137" y="172"/>
                    <a:pt x="136" y="172"/>
                    <a:pt x="138" y="168"/>
                  </a:cubicBezTo>
                  <a:cubicBezTo>
                    <a:pt x="139" y="167"/>
                    <a:pt x="139" y="167"/>
                    <a:pt x="139" y="167"/>
                  </a:cubicBezTo>
                  <a:cubicBezTo>
                    <a:pt x="139" y="167"/>
                    <a:pt x="139" y="167"/>
                    <a:pt x="139" y="167"/>
                  </a:cubicBezTo>
                  <a:cubicBezTo>
                    <a:pt x="140" y="167"/>
                    <a:pt x="140" y="167"/>
                    <a:pt x="140" y="167"/>
                  </a:cubicBezTo>
                  <a:cubicBezTo>
                    <a:pt x="140" y="168"/>
                    <a:pt x="140" y="168"/>
                    <a:pt x="140" y="169"/>
                  </a:cubicBezTo>
                  <a:cubicBezTo>
                    <a:pt x="138" y="171"/>
                    <a:pt x="138" y="171"/>
                    <a:pt x="138" y="171"/>
                  </a:cubicBezTo>
                  <a:cubicBezTo>
                    <a:pt x="138" y="172"/>
                    <a:pt x="138" y="172"/>
                    <a:pt x="139" y="173"/>
                  </a:cubicBezTo>
                  <a:cubicBezTo>
                    <a:pt x="136" y="177"/>
                    <a:pt x="137" y="178"/>
                    <a:pt x="135" y="179"/>
                  </a:cubicBezTo>
                  <a:cubicBezTo>
                    <a:pt x="135" y="182"/>
                    <a:pt x="135" y="182"/>
                    <a:pt x="135" y="182"/>
                  </a:cubicBezTo>
                  <a:cubicBezTo>
                    <a:pt x="137" y="184"/>
                    <a:pt x="137" y="182"/>
                    <a:pt x="140" y="186"/>
                  </a:cubicBezTo>
                  <a:cubicBezTo>
                    <a:pt x="142" y="188"/>
                    <a:pt x="144" y="191"/>
                    <a:pt x="145" y="190"/>
                  </a:cubicBezTo>
                  <a:cubicBezTo>
                    <a:pt x="145" y="192"/>
                    <a:pt x="146" y="196"/>
                    <a:pt x="147" y="197"/>
                  </a:cubicBezTo>
                  <a:cubicBezTo>
                    <a:pt x="146" y="200"/>
                    <a:pt x="147" y="198"/>
                    <a:pt x="147" y="204"/>
                  </a:cubicBezTo>
                  <a:cubicBezTo>
                    <a:pt x="147" y="210"/>
                    <a:pt x="147" y="206"/>
                    <a:pt x="147" y="209"/>
                  </a:cubicBezTo>
                  <a:cubicBezTo>
                    <a:pt x="148" y="213"/>
                    <a:pt x="148" y="218"/>
                    <a:pt x="148" y="219"/>
                  </a:cubicBezTo>
                  <a:cubicBezTo>
                    <a:pt x="149" y="224"/>
                    <a:pt x="149" y="224"/>
                    <a:pt x="149" y="224"/>
                  </a:cubicBezTo>
                  <a:cubicBezTo>
                    <a:pt x="150" y="225"/>
                    <a:pt x="150" y="225"/>
                    <a:pt x="150" y="227"/>
                  </a:cubicBezTo>
                  <a:cubicBezTo>
                    <a:pt x="150" y="228"/>
                    <a:pt x="148" y="239"/>
                    <a:pt x="148" y="238"/>
                  </a:cubicBezTo>
                  <a:cubicBezTo>
                    <a:pt x="148" y="238"/>
                    <a:pt x="147" y="238"/>
                    <a:pt x="147" y="238"/>
                  </a:cubicBezTo>
                  <a:cubicBezTo>
                    <a:pt x="150" y="240"/>
                    <a:pt x="151" y="243"/>
                    <a:pt x="153" y="243"/>
                  </a:cubicBezTo>
                  <a:cubicBezTo>
                    <a:pt x="154" y="241"/>
                    <a:pt x="153" y="243"/>
                    <a:pt x="153" y="240"/>
                  </a:cubicBezTo>
                  <a:cubicBezTo>
                    <a:pt x="153" y="239"/>
                    <a:pt x="153" y="237"/>
                    <a:pt x="153" y="236"/>
                  </a:cubicBezTo>
                  <a:cubicBezTo>
                    <a:pt x="152" y="234"/>
                    <a:pt x="151" y="232"/>
                    <a:pt x="153" y="229"/>
                  </a:cubicBezTo>
                  <a:cubicBezTo>
                    <a:pt x="152" y="229"/>
                    <a:pt x="151" y="227"/>
                    <a:pt x="151" y="226"/>
                  </a:cubicBezTo>
                  <a:cubicBezTo>
                    <a:pt x="151" y="223"/>
                    <a:pt x="152" y="223"/>
                    <a:pt x="151" y="221"/>
                  </a:cubicBezTo>
                  <a:cubicBezTo>
                    <a:pt x="152" y="222"/>
                    <a:pt x="152" y="221"/>
                    <a:pt x="152" y="222"/>
                  </a:cubicBezTo>
                  <a:cubicBezTo>
                    <a:pt x="152" y="217"/>
                    <a:pt x="152" y="217"/>
                    <a:pt x="152" y="217"/>
                  </a:cubicBezTo>
                  <a:cubicBezTo>
                    <a:pt x="151" y="218"/>
                    <a:pt x="152" y="217"/>
                    <a:pt x="151" y="218"/>
                  </a:cubicBezTo>
                  <a:cubicBezTo>
                    <a:pt x="151" y="215"/>
                    <a:pt x="151" y="216"/>
                    <a:pt x="151" y="214"/>
                  </a:cubicBezTo>
                  <a:cubicBezTo>
                    <a:pt x="152" y="216"/>
                    <a:pt x="152" y="216"/>
                    <a:pt x="152" y="216"/>
                  </a:cubicBezTo>
                  <a:cubicBezTo>
                    <a:pt x="153" y="212"/>
                    <a:pt x="153" y="212"/>
                    <a:pt x="153" y="212"/>
                  </a:cubicBezTo>
                  <a:cubicBezTo>
                    <a:pt x="153" y="211"/>
                    <a:pt x="153" y="212"/>
                    <a:pt x="153" y="211"/>
                  </a:cubicBezTo>
                  <a:cubicBezTo>
                    <a:pt x="154" y="202"/>
                    <a:pt x="153" y="193"/>
                    <a:pt x="153" y="193"/>
                  </a:cubicBezTo>
                  <a:cubicBezTo>
                    <a:pt x="153" y="191"/>
                    <a:pt x="154" y="193"/>
                    <a:pt x="153" y="187"/>
                  </a:cubicBezTo>
                  <a:cubicBezTo>
                    <a:pt x="153" y="187"/>
                    <a:pt x="153" y="187"/>
                    <a:pt x="153" y="187"/>
                  </a:cubicBezTo>
                  <a:cubicBezTo>
                    <a:pt x="153" y="187"/>
                    <a:pt x="153" y="186"/>
                    <a:pt x="153" y="186"/>
                  </a:cubicBezTo>
                  <a:cubicBezTo>
                    <a:pt x="153" y="186"/>
                    <a:pt x="153" y="186"/>
                    <a:pt x="153" y="186"/>
                  </a:cubicBezTo>
                  <a:cubicBezTo>
                    <a:pt x="153" y="184"/>
                    <a:pt x="153" y="184"/>
                    <a:pt x="153" y="184"/>
                  </a:cubicBezTo>
                  <a:cubicBezTo>
                    <a:pt x="152" y="182"/>
                    <a:pt x="152" y="183"/>
                    <a:pt x="152" y="183"/>
                  </a:cubicBezTo>
                  <a:cubicBezTo>
                    <a:pt x="152" y="183"/>
                    <a:pt x="152" y="183"/>
                    <a:pt x="152" y="183"/>
                  </a:cubicBezTo>
                  <a:cubicBezTo>
                    <a:pt x="151" y="181"/>
                    <a:pt x="151" y="181"/>
                    <a:pt x="151" y="181"/>
                  </a:cubicBezTo>
                  <a:cubicBezTo>
                    <a:pt x="153" y="181"/>
                    <a:pt x="153" y="181"/>
                    <a:pt x="153" y="181"/>
                  </a:cubicBezTo>
                  <a:cubicBezTo>
                    <a:pt x="152" y="178"/>
                    <a:pt x="152" y="169"/>
                    <a:pt x="153" y="165"/>
                  </a:cubicBezTo>
                  <a:cubicBezTo>
                    <a:pt x="153" y="160"/>
                    <a:pt x="152" y="161"/>
                    <a:pt x="151" y="158"/>
                  </a:cubicBezTo>
                  <a:cubicBezTo>
                    <a:pt x="151" y="157"/>
                    <a:pt x="151" y="154"/>
                    <a:pt x="151" y="152"/>
                  </a:cubicBezTo>
                  <a:cubicBezTo>
                    <a:pt x="150" y="150"/>
                    <a:pt x="150" y="150"/>
                    <a:pt x="150" y="150"/>
                  </a:cubicBezTo>
                  <a:close/>
                  <a:moveTo>
                    <a:pt x="116" y="147"/>
                  </a:moveTo>
                  <a:cubicBezTo>
                    <a:pt x="118" y="144"/>
                    <a:pt x="118" y="143"/>
                    <a:pt x="120" y="144"/>
                  </a:cubicBezTo>
                  <a:cubicBezTo>
                    <a:pt x="116" y="147"/>
                    <a:pt x="116" y="147"/>
                    <a:pt x="116" y="147"/>
                  </a:cubicBezTo>
                  <a:close/>
                  <a:moveTo>
                    <a:pt x="120" y="143"/>
                  </a:moveTo>
                  <a:cubicBezTo>
                    <a:pt x="120" y="143"/>
                    <a:pt x="121" y="143"/>
                    <a:pt x="121" y="142"/>
                  </a:cubicBezTo>
                  <a:cubicBezTo>
                    <a:pt x="121" y="142"/>
                    <a:pt x="120" y="142"/>
                    <a:pt x="120" y="143"/>
                  </a:cubicBezTo>
                  <a:close/>
                  <a:moveTo>
                    <a:pt x="124" y="138"/>
                  </a:moveTo>
                  <a:cubicBezTo>
                    <a:pt x="124" y="140"/>
                    <a:pt x="124" y="140"/>
                    <a:pt x="124" y="140"/>
                  </a:cubicBezTo>
                  <a:cubicBezTo>
                    <a:pt x="123" y="140"/>
                    <a:pt x="122" y="141"/>
                    <a:pt x="122" y="141"/>
                  </a:cubicBezTo>
                  <a:cubicBezTo>
                    <a:pt x="122" y="141"/>
                    <a:pt x="121" y="142"/>
                    <a:pt x="122" y="140"/>
                  </a:cubicBezTo>
                  <a:cubicBezTo>
                    <a:pt x="123" y="139"/>
                    <a:pt x="123" y="139"/>
                    <a:pt x="124" y="138"/>
                  </a:cubicBezTo>
                  <a:close/>
                  <a:moveTo>
                    <a:pt x="124" y="138"/>
                  </a:moveTo>
                  <a:cubicBezTo>
                    <a:pt x="125" y="138"/>
                    <a:pt x="125" y="139"/>
                    <a:pt x="124" y="137"/>
                  </a:cubicBezTo>
                  <a:cubicBezTo>
                    <a:pt x="124" y="138"/>
                    <a:pt x="124" y="137"/>
                    <a:pt x="124" y="138"/>
                  </a:cubicBezTo>
                  <a:close/>
                  <a:moveTo>
                    <a:pt x="134" y="127"/>
                  </a:moveTo>
                  <a:cubicBezTo>
                    <a:pt x="134" y="129"/>
                    <a:pt x="135" y="128"/>
                    <a:pt x="133" y="128"/>
                  </a:cubicBezTo>
                  <a:cubicBezTo>
                    <a:pt x="134" y="127"/>
                    <a:pt x="133" y="127"/>
                    <a:pt x="134" y="127"/>
                  </a:cubicBezTo>
                  <a:close/>
                  <a:moveTo>
                    <a:pt x="135" y="127"/>
                  </a:moveTo>
                  <a:cubicBezTo>
                    <a:pt x="136" y="126"/>
                    <a:pt x="136" y="126"/>
                    <a:pt x="136" y="126"/>
                  </a:cubicBezTo>
                  <a:cubicBezTo>
                    <a:pt x="136" y="126"/>
                    <a:pt x="136" y="125"/>
                    <a:pt x="136" y="125"/>
                  </a:cubicBezTo>
                  <a:cubicBezTo>
                    <a:pt x="136" y="125"/>
                    <a:pt x="137" y="125"/>
                    <a:pt x="137" y="125"/>
                  </a:cubicBezTo>
                  <a:cubicBezTo>
                    <a:pt x="139" y="122"/>
                    <a:pt x="139" y="122"/>
                    <a:pt x="139" y="122"/>
                  </a:cubicBezTo>
                  <a:cubicBezTo>
                    <a:pt x="139" y="122"/>
                    <a:pt x="139" y="122"/>
                    <a:pt x="139" y="121"/>
                  </a:cubicBezTo>
                  <a:cubicBezTo>
                    <a:pt x="136" y="122"/>
                    <a:pt x="137" y="123"/>
                    <a:pt x="136" y="124"/>
                  </a:cubicBezTo>
                  <a:cubicBezTo>
                    <a:pt x="134" y="125"/>
                    <a:pt x="134" y="125"/>
                    <a:pt x="134" y="125"/>
                  </a:cubicBezTo>
                  <a:cubicBezTo>
                    <a:pt x="134" y="126"/>
                    <a:pt x="134" y="125"/>
                    <a:pt x="134" y="127"/>
                  </a:cubicBezTo>
                  <a:cubicBezTo>
                    <a:pt x="135" y="127"/>
                    <a:pt x="135" y="127"/>
                    <a:pt x="135" y="127"/>
                  </a:cubicBezTo>
                  <a:close/>
                  <a:moveTo>
                    <a:pt x="123" y="115"/>
                  </a:moveTo>
                  <a:cubicBezTo>
                    <a:pt x="123" y="117"/>
                    <a:pt x="123" y="117"/>
                    <a:pt x="123" y="117"/>
                  </a:cubicBezTo>
                  <a:cubicBezTo>
                    <a:pt x="121" y="117"/>
                    <a:pt x="121" y="117"/>
                    <a:pt x="121" y="117"/>
                  </a:cubicBezTo>
                  <a:cubicBezTo>
                    <a:pt x="122" y="116"/>
                    <a:pt x="122" y="116"/>
                    <a:pt x="122" y="115"/>
                  </a:cubicBezTo>
                  <a:lnTo>
                    <a:pt x="123" y="115"/>
                  </a:lnTo>
                  <a:close/>
                  <a:moveTo>
                    <a:pt x="123" y="115"/>
                  </a:moveTo>
                  <a:cubicBezTo>
                    <a:pt x="124" y="115"/>
                    <a:pt x="124" y="115"/>
                    <a:pt x="124" y="115"/>
                  </a:cubicBezTo>
                  <a:cubicBezTo>
                    <a:pt x="124" y="113"/>
                    <a:pt x="124" y="114"/>
                    <a:pt x="123" y="114"/>
                  </a:cubicBezTo>
                  <a:cubicBezTo>
                    <a:pt x="123" y="115"/>
                    <a:pt x="123" y="115"/>
                    <a:pt x="123" y="115"/>
                  </a:cubicBezTo>
                  <a:close/>
                  <a:moveTo>
                    <a:pt x="155" y="101"/>
                  </a:moveTo>
                  <a:cubicBezTo>
                    <a:pt x="155" y="100"/>
                    <a:pt x="155" y="100"/>
                    <a:pt x="155" y="100"/>
                  </a:cubicBezTo>
                  <a:cubicBezTo>
                    <a:pt x="158" y="99"/>
                    <a:pt x="155" y="99"/>
                    <a:pt x="156" y="100"/>
                  </a:cubicBezTo>
                  <a:cubicBezTo>
                    <a:pt x="156" y="101"/>
                    <a:pt x="157" y="101"/>
                    <a:pt x="155" y="101"/>
                  </a:cubicBezTo>
                  <a:close/>
                  <a:moveTo>
                    <a:pt x="161" y="96"/>
                  </a:moveTo>
                  <a:cubicBezTo>
                    <a:pt x="160" y="97"/>
                    <a:pt x="160" y="97"/>
                    <a:pt x="160" y="97"/>
                  </a:cubicBezTo>
                  <a:cubicBezTo>
                    <a:pt x="160" y="95"/>
                    <a:pt x="160" y="95"/>
                    <a:pt x="160" y="95"/>
                  </a:cubicBezTo>
                  <a:cubicBezTo>
                    <a:pt x="161" y="96"/>
                    <a:pt x="161" y="96"/>
                    <a:pt x="161" y="96"/>
                  </a:cubicBezTo>
                  <a:close/>
                  <a:moveTo>
                    <a:pt x="65" y="97"/>
                  </a:moveTo>
                  <a:cubicBezTo>
                    <a:pt x="65" y="97"/>
                    <a:pt x="65" y="97"/>
                    <a:pt x="66" y="97"/>
                  </a:cubicBezTo>
                  <a:cubicBezTo>
                    <a:pt x="67" y="96"/>
                    <a:pt x="67" y="96"/>
                    <a:pt x="67" y="96"/>
                  </a:cubicBezTo>
                  <a:cubicBezTo>
                    <a:pt x="68" y="96"/>
                    <a:pt x="66" y="96"/>
                    <a:pt x="68" y="96"/>
                  </a:cubicBezTo>
                  <a:cubicBezTo>
                    <a:pt x="66" y="98"/>
                    <a:pt x="66" y="98"/>
                    <a:pt x="65" y="97"/>
                  </a:cubicBezTo>
                  <a:close/>
                  <a:moveTo>
                    <a:pt x="72" y="95"/>
                  </a:moveTo>
                  <a:cubicBezTo>
                    <a:pt x="72" y="94"/>
                    <a:pt x="73" y="96"/>
                    <a:pt x="72" y="95"/>
                  </a:cubicBezTo>
                  <a:close/>
                  <a:moveTo>
                    <a:pt x="161" y="96"/>
                  </a:moveTo>
                  <a:cubicBezTo>
                    <a:pt x="161" y="95"/>
                    <a:pt x="161" y="97"/>
                    <a:pt x="162" y="95"/>
                  </a:cubicBezTo>
                  <a:cubicBezTo>
                    <a:pt x="163" y="93"/>
                    <a:pt x="162" y="94"/>
                    <a:pt x="162" y="94"/>
                  </a:cubicBezTo>
                  <a:cubicBezTo>
                    <a:pt x="160" y="95"/>
                    <a:pt x="161" y="92"/>
                    <a:pt x="161" y="96"/>
                  </a:cubicBezTo>
                  <a:close/>
                  <a:moveTo>
                    <a:pt x="88" y="89"/>
                  </a:moveTo>
                  <a:cubicBezTo>
                    <a:pt x="86" y="88"/>
                    <a:pt x="87" y="89"/>
                    <a:pt x="87" y="88"/>
                  </a:cubicBezTo>
                  <a:cubicBezTo>
                    <a:pt x="86" y="88"/>
                    <a:pt x="87" y="89"/>
                    <a:pt x="86" y="88"/>
                  </a:cubicBezTo>
                  <a:cubicBezTo>
                    <a:pt x="88" y="88"/>
                    <a:pt x="88" y="88"/>
                    <a:pt x="88" y="88"/>
                  </a:cubicBezTo>
                  <a:cubicBezTo>
                    <a:pt x="88" y="89"/>
                    <a:pt x="88" y="89"/>
                    <a:pt x="88" y="89"/>
                  </a:cubicBezTo>
                  <a:close/>
                  <a:moveTo>
                    <a:pt x="176" y="84"/>
                  </a:moveTo>
                  <a:cubicBezTo>
                    <a:pt x="176" y="83"/>
                    <a:pt x="176" y="84"/>
                    <a:pt x="176" y="84"/>
                  </a:cubicBezTo>
                  <a:cubicBezTo>
                    <a:pt x="177" y="83"/>
                    <a:pt x="177" y="83"/>
                    <a:pt x="177" y="83"/>
                  </a:cubicBezTo>
                  <a:cubicBezTo>
                    <a:pt x="177" y="85"/>
                    <a:pt x="177" y="84"/>
                    <a:pt x="176" y="86"/>
                  </a:cubicBezTo>
                  <a:cubicBezTo>
                    <a:pt x="176" y="85"/>
                    <a:pt x="176" y="86"/>
                    <a:pt x="176" y="84"/>
                  </a:cubicBezTo>
                  <a:close/>
                  <a:moveTo>
                    <a:pt x="95" y="83"/>
                  </a:moveTo>
                  <a:cubicBezTo>
                    <a:pt x="96" y="82"/>
                    <a:pt x="96" y="83"/>
                    <a:pt x="96" y="83"/>
                  </a:cubicBezTo>
                  <a:cubicBezTo>
                    <a:pt x="95" y="83"/>
                    <a:pt x="95" y="83"/>
                    <a:pt x="95" y="83"/>
                  </a:cubicBezTo>
                  <a:close/>
                  <a:moveTo>
                    <a:pt x="132" y="83"/>
                  </a:moveTo>
                  <a:cubicBezTo>
                    <a:pt x="134" y="82"/>
                    <a:pt x="133" y="83"/>
                    <a:pt x="134" y="82"/>
                  </a:cubicBezTo>
                  <a:cubicBezTo>
                    <a:pt x="136" y="82"/>
                    <a:pt x="136" y="82"/>
                    <a:pt x="136" y="82"/>
                  </a:cubicBezTo>
                  <a:cubicBezTo>
                    <a:pt x="134" y="84"/>
                    <a:pt x="134" y="84"/>
                    <a:pt x="134" y="84"/>
                  </a:cubicBezTo>
                  <a:cubicBezTo>
                    <a:pt x="134" y="85"/>
                    <a:pt x="134" y="84"/>
                    <a:pt x="132" y="87"/>
                  </a:cubicBezTo>
                  <a:cubicBezTo>
                    <a:pt x="131" y="86"/>
                    <a:pt x="131" y="86"/>
                    <a:pt x="131" y="86"/>
                  </a:cubicBezTo>
                  <a:cubicBezTo>
                    <a:pt x="131" y="86"/>
                    <a:pt x="132" y="87"/>
                    <a:pt x="131" y="85"/>
                  </a:cubicBezTo>
                  <a:cubicBezTo>
                    <a:pt x="131" y="83"/>
                    <a:pt x="131" y="84"/>
                    <a:pt x="131" y="84"/>
                  </a:cubicBezTo>
                  <a:cubicBezTo>
                    <a:pt x="132" y="83"/>
                    <a:pt x="132" y="83"/>
                    <a:pt x="132" y="83"/>
                  </a:cubicBezTo>
                  <a:close/>
                  <a:moveTo>
                    <a:pt x="142" y="77"/>
                  </a:moveTo>
                  <a:cubicBezTo>
                    <a:pt x="141" y="76"/>
                    <a:pt x="142" y="77"/>
                    <a:pt x="142" y="77"/>
                  </a:cubicBezTo>
                  <a:cubicBezTo>
                    <a:pt x="142" y="78"/>
                    <a:pt x="142" y="77"/>
                    <a:pt x="142" y="77"/>
                  </a:cubicBezTo>
                  <a:close/>
                  <a:moveTo>
                    <a:pt x="130" y="96"/>
                  </a:moveTo>
                  <a:cubicBezTo>
                    <a:pt x="127" y="95"/>
                    <a:pt x="130" y="97"/>
                    <a:pt x="126" y="98"/>
                  </a:cubicBezTo>
                  <a:cubicBezTo>
                    <a:pt x="126" y="100"/>
                    <a:pt x="126" y="100"/>
                    <a:pt x="126" y="100"/>
                  </a:cubicBezTo>
                  <a:cubicBezTo>
                    <a:pt x="125" y="101"/>
                    <a:pt x="125" y="101"/>
                    <a:pt x="125" y="103"/>
                  </a:cubicBezTo>
                  <a:cubicBezTo>
                    <a:pt x="122" y="102"/>
                    <a:pt x="122" y="107"/>
                    <a:pt x="119" y="110"/>
                  </a:cubicBezTo>
                  <a:cubicBezTo>
                    <a:pt x="119" y="112"/>
                    <a:pt x="119" y="112"/>
                    <a:pt x="119" y="112"/>
                  </a:cubicBezTo>
                  <a:cubicBezTo>
                    <a:pt x="121" y="111"/>
                    <a:pt x="119" y="113"/>
                    <a:pt x="121" y="111"/>
                  </a:cubicBezTo>
                  <a:cubicBezTo>
                    <a:pt x="123" y="109"/>
                    <a:pt x="122" y="109"/>
                    <a:pt x="124" y="109"/>
                  </a:cubicBezTo>
                  <a:cubicBezTo>
                    <a:pt x="124" y="106"/>
                    <a:pt x="125" y="105"/>
                    <a:pt x="125" y="102"/>
                  </a:cubicBezTo>
                  <a:cubicBezTo>
                    <a:pt x="128" y="101"/>
                    <a:pt x="127" y="102"/>
                    <a:pt x="127" y="100"/>
                  </a:cubicBezTo>
                  <a:cubicBezTo>
                    <a:pt x="131" y="99"/>
                    <a:pt x="130" y="96"/>
                    <a:pt x="134" y="94"/>
                  </a:cubicBezTo>
                  <a:cubicBezTo>
                    <a:pt x="135" y="93"/>
                    <a:pt x="135" y="93"/>
                    <a:pt x="135" y="93"/>
                  </a:cubicBezTo>
                  <a:cubicBezTo>
                    <a:pt x="137" y="92"/>
                    <a:pt x="136" y="94"/>
                    <a:pt x="137" y="93"/>
                  </a:cubicBezTo>
                  <a:cubicBezTo>
                    <a:pt x="140" y="91"/>
                    <a:pt x="137" y="90"/>
                    <a:pt x="140" y="89"/>
                  </a:cubicBezTo>
                  <a:cubicBezTo>
                    <a:pt x="140" y="88"/>
                    <a:pt x="140" y="88"/>
                    <a:pt x="140" y="88"/>
                  </a:cubicBezTo>
                  <a:cubicBezTo>
                    <a:pt x="141" y="88"/>
                    <a:pt x="141" y="88"/>
                    <a:pt x="141" y="89"/>
                  </a:cubicBezTo>
                  <a:cubicBezTo>
                    <a:pt x="141" y="88"/>
                    <a:pt x="141" y="88"/>
                    <a:pt x="142" y="87"/>
                  </a:cubicBezTo>
                  <a:cubicBezTo>
                    <a:pt x="143" y="84"/>
                    <a:pt x="145" y="85"/>
                    <a:pt x="146" y="81"/>
                  </a:cubicBezTo>
                  <a:cubicBezTo>
                    <a:pt x="150" y="81"/>
                    <a:pt x="150" y="77"/>
                    <a:pt x="153" y="76"/>
                  </a:cubicBezTo>
                  <a:cubicBezTo>
                    <a:pt x="152" y="75"/>
                    <a:pt x="152" y="75"/>
                    <a:pt x="152" y="75"/>
                  </a:cubicBezTo>
                  <a:cubicBezTo>
                    <a:pt x="151" y="77"/>
                    <a:pt x="151" y="76"/>
                    <a:pt x="148" y="78"/>
                  </a:cubicBezTo>
                  <a:cubicBezTo>
                    <a:pt x="146" y="80"/>
                    <a:pt x="147" y="79"/>
                    <a:pt x="145" y="80"/>
                  </a:cubicBezTo>
                  <a:cubicBezTo>
                    <a:pt x="140" y="85"/>
                    <a:pt x="140" y="85"/>
                    <a:pt x="140" y="85"/>
                  </a:cubicBezTo>
                  <a:cubicBezTo>
                    <a:pt x="138" y="86"/>
                    <a:pt x="139" y="85"/>
                    <a:pt x="137" y="88"/>
                  </a:cubicBezTo>
                  <a:cubicBezTo>
                    <a:pt x="133" y="92"/>
                    <a:pt x="134" y="89"/>
                    <a:pt x="133" y="91"/>
                  </a:cubicBezTo>
                  <a:cubicBezTo>
                    <a:pt x="131" y="94"/>
                    <a:pt x="131" y="94"/>
                    <a:pt x="131" y="94"/>
                  </a:cubicBezTo>
                  <a:cubicBezTo>
                    <a:pt x="130" y="94"/>
                    <a:pt x="130" y="94"/>
                    <a:pt x="130" y="95"/>
                  </a:cubicBezTo>
                  <a:cubicBezTo>
                    <a:pt x="130" y="95"/>
                    <a:pt x="130" y="94"/>
                    <a:pt x="130" y="96"/>
                  </a:cubicBezTo>
                  <a:close/>
                  <a:moveTo>
                    <a:pt x="118" y="72"/>
                  </a:moveTo>
                  <a:cubicBezTo>
                    <a:pt x="118" y="71"/>
                    <a:pt x="119" y="69"/>
                    <a:pt x="121" y="71"/>
                  </a:cubicBezTo>
                  <a:cubicBezTo>
                    <a:pt x="120" y="71"/>
                    <a:pt x="119" y="71"/>
                    <a:pt x="119" y="71"/>
                  </a:cubicBezTo>
                  <a:cubicBezTo>
                    <a:pt x="119" y="72"/>
                    <a:pt x="119" y="72"/>
                    <a:pt x="118" y="72"/>
                  </a:cubicBezTo>
                  <a:close/>
                  <a:moveTo>
                    <a:pt x="112" y="151"/>
                  </a:moveTo>
                  <a:cubicBezTo>
                    <a:pt x="114" y="151"/>
                    <a:pt x="114" y="151"/>
                    <a:pt x="114" y="151"/>
                  </a:cubicBezTo>
                  <a:cubicBezTo>
                    <a:pt x="115" y="150"/>
                    <a:pt x="114" y="151"/>
                    <a:pt x="115" y="149"/>
                  </a:cubicBezTo>
                  <a:cubicBezTo>
                    <a:pt x="120" y="146"/>
                    <a:pt x="120" y="146"/>
                    <a:pt x="120" y="146"/>
                  </a:cubicBezTo>
                  <a:cubicBezTo>
                    <a:pt x="120" y="146"/>
                    <a:pt x="119" y="146"/>
                    <a:pt x="121" y="145"/>
                  </a:cubicBezTo>
                  <a:cubicBezTo>
                    <a:pt x="121" y="145"/>
                    <a:pt x="121" y="145"/>
                    <a:pt x="121" y="145"/>
                  </a:cubicBezTo>
                  <a:cubicBezTo>
                    <a:pt x="124" y="141"/>
                    <a:pt x="124" y="141"/>
                    <a:pt x="124" y="141"/>
                  </a:cubicBezTo>
                  <a:cubicBezTo>
                    <a:pt x="124" y="141"/>
                    <a:pt x="124" y="141"/>
                    <a:pt x="124" y="141"/>
                  </a:cubicBezTo>
                  <a:cubicBezTo>
                    <a:pt x="125" y="141"/>
                    <a:pt x="125" y="141"/>
                    <a:pt x="125" y="141"/>
                  </a:cubicBezTo>
                  <a:cubicBezTo>
                    <a:pt x="125" y="141"/>
                    <a:pt x="125" y="141"/>
                    <a:pt x="125" y="140"/>
                  </a:cubicBezTo>
                  <a:cubicBezTo>
                    <a:pt x="128" y="138"/>
                    <a:pt x="128" y="138"/>
                    <a:pt x="128" y="138"/>
                  </a:cubicBezTo>
                  <a:cubicBezTo>
                    <a:pt x="129" y="136"/>
                    <a:pt x="129" y="137"/>
                    <a:pt x="129" y="135"/>
                  </a:cubicBezTo>
                  <a:cubicBezTo>
                    <a:pt x="129" y="134"/>
                    <a:pt x="130" y="134"/>
                    <a:pt x="131" y="133"/>
                  </a:cubicBezTo>
                  <a:cubicBezTo>
                    <a:pt x="133" y="131"/>
                    <a:pt x="133" y="131"/>
                    <a:pt x="133" y="131"/>
                  </a:cubicBezTo>
                  <a:cubicBezTo>
                    <a:pt x="132" y="130"/>
                    <a:pt x="132" y="131"/>
                    <a:pt x="132" y="128"/>
                  </a:cubicBezTo>
                  <a:cubicBezTo>
                    <a:pt x="133" y="129"/>
                    <a:pt x="133" y="129"/>
                    <a:pt x="134" y="130"/>
                  </a:cubicBezTo>
                  <a:cubicBezTo>
                    <a:pt x="136" y="128"/>
                    <a:pt x="134" y="129"/>
                    <a:pt x="136" y="128"/>
                  </a:cubicBezTo>
                  <a:cubicBezTo>
                    <a:pt x="135" y="127"/>
                    <a:pt x="135" y="127"/>
                    <a:pt x="135" y="127"/>
                  </a:cubicBezTo>
                  <a:cubicBezTo>
                    <a:pt x="137" y="127"/>
                    <a:pt x="136" y="128"/>
                    <a:pt x="138" y="127"/>
                  </a:cubicBezTo>
                  <a:cubicBezTo>
                    <a:pt x="142" y="123"/>
                    <a:pt x="138" y="125"/>
                    <a:pt x="140" y="122"/>
                  </a:cubicBezTo>
                  <a:cubicBezTo>
                    <a:pt x="140" y="122"/>
                    <a:pt x="140" y="122"/>
                    <a:pt x="140" y="122"/>
                  </a:cubicBezTo>
                  <a:cubicBezTo>
                    <a:pt x="139" y="121"/>
                    <a:pt x="139" y="121"/>
                    <a:pt x="139" y="121"/>
                  </a:cubicBezTo>
                  <a:cubicBezTo>
                    <a:pt x="139" y="121"/>
                    <a:pt x="139" y="121"/>
                    <a:pt x="139" y="121"/>
                  </a:cubicBezTo>
                  <a:cubicBezTo>
                    <a:pt x="139" y="118"/>
                    <a:pt x="139" y="122"/>
                    <a:pt x="140" y="118"/>
                  </a:cubicBezTo>
                  <a:cubicBezTo>
                    <a:pt x="140" y="119"/>
                    <a:pt x="140" y="119"/>
                    <a:pt x="140" y="119"/>
                  </a:cubicBezTo>
                  <a:cubicBezTo>
                    <a:pt x="141" y="117"/>
                    <a:pt x="141" y="118"/>
                    <a:pt x="143" y="116"/>
                  </a:cubicBezTo>
                  <a:cubicBezTo>
                    <a:pt x="145" y="113"/>
                    <a:pt x="143" y="114"/>
                    <a:pt x="143" y="114"/>
                  </a:cubicBezTo>
                  <a:cubicBezTo>
                    <a:pt x="142" y="116"/>
                    <a:pt x="142" y="116"/>
                    <a:pt x="142" y="116"/>
                  </a:cubicBezTo>
                  <a:cubicBezTo>
                    <a:pt x="142" y="116"/>
                    <a:pt x="141" y="115"/>
                    <a:pt x="141" y="114"/>
                  </a:cubicBezTo>
                  <a:cubicBezTo>
                    <a:pt x="142" y="113"/>
                    <a:pt x="141" y="113"/>
                    <a:pt x="143" y="113"/>
                  </a:cubicBezTo>
                  <a:cubicBezTo>
                    <a:pt x="142" y="113"/>
                    <a:pt x="141" y="111"/>
                    <a:pt x="145" y="110"/>
                  </a:cubicBezTo>
                  <a:cubicBezTo>
                    <a:pt x="146" y="111"/>
                    <a:pt x="146" y="111"/>
                    <a:pt x="145" y="112"/>
                  </a:cubicBezTo>
                  <a:cubicBezTo>
                    <a:pt x="146" y="113"/>
                    <a:pt x="146" y="113"/>
                    <a:pt x="146" y="113"/>
                  </a:cubicBezTo>
                  <a:cubicBezTo>
                    <a:pt x="146" y="111"/>
                    <a:pt x="147" y="112"/>
                    <a:pt x="148" y="110"/>
                  </a:cubicBezTo>
                  <a:cubicBezTo>
                    <a:pt x="146" y="110"/>
                    <a:pt x="147" y="111"/>
                    <a:pt x="145" y="110"/>
                  </a:cubicBezTo>
                  <a:cubicBezTo>
                    <a:pt x="145" y="107"/>
                    <a:pt x="150" y="106"/>
                    <a:pt x="152" y="102"/>
                  </a:cubicBezTo>
                  <a:cubicBezTo>
                    <a:pt x="152" y="101"/>
                    <a:pt x="152" y="102"/>
                    <a:pt x="152" y="101"/>
                  </a:cubicBezTo>
                  <a:cubicBezTo>
                    <a:pt x="155" y="101"/>
                    <a:pt x="155" y="101"/>
                    <a:pt x="155" y="101"/>
                  </a:cubicBezTo>
                  <a:cubicBezTo>
                    <a:pt x="155" y="102"/>
                    <a:pt x="155" y="102"/>
                    <a:pt x="155" y="102"/>
                  </a:cubicBezTo>
                  <a:cubicBezTo>
                    <a:pt x="154" y="102"/>
                    <a:pt x="154" y="102"/>
                    <a:pt x="154" y="102"/>
                  </a:cubicBezTo>
                  <a:cubicBezTo>
                    <a:pt x="154" y="103"/>
                    <a:pt x="154" y="103"/>
                    <a:pt x="154" y="103"/>
                  </a:cubicBezTo>
                  <a:cubicBezTo>
                    <a:pt x="156" y="103"/>
                    <a:pt x="156" y="103"/>
                    <a:pt x="156" y="103"/>
                  </a:cubicBezTo>
                  <a:cubicBezTo>
                    <a:pt x="157" y="100"/>
                    <a:pt x="157" y="101"/>
                    <a:pt x="159" y="99"/>
                  </a:cubicBezTo>
                  <a:cubicBezTo>
                    <a:pt x="163" y="96"/>
                    <a:pt x="163" y="96"/>
                    <a:pt x="163" y="96"/>
                  </a:cubicBezTo>
                  <a:cubicBezTo>
                    <a:pt x="164" y="95"/>
                    <a:pt x="163" y="96"/>
                    <a:pt x="165" y="94"/>
                  </a:cubicBezTo>
                  <a:cubicBezTo>
                    <a:pt x="166" y="93"/>
                    <a:pt x="168" y="91"/>
                    <a:pt x="170" y="90"/>
                  </a:cubicBezTo>
                  <a:cubicBezTo>
                    <a:pt x="170" y="91"/>
                    <a:pt x="168" y="93"/>
                    <a:pt x="167" y="94"/>
                  </a:cubicBezTo>
                  <a:cubicBezTo>
                    <a:pt x="166" y="95"/>
                    <a:pt x="166" y="95"/>
                    <a:pt x="166" y="95"/>
                  </a:cubicBezTo>
                  <a:cubicBezTo>
                    <a:pt x="168" y="96"/>
                    <a:pt x="168" y="96"/>
                    <a:pt x="168" y="96"/>
                  </a:cubicBezTo>
                  <a:cubicBezTo>
                    <a:pt x="168" y="95"/>
                    <a:pt x="168" y="95"/>
                    <a:pt x="169" y="94"/>
                  </a:cubicBezTo>
                  <a:cubicBezTo>
                    <a:pt x="178" y="87"/>
                    <a:pt x="178" y="87"/>
                    <a:pt x="178" y="87"/>
                  </a:cubicBezTo>
                  <a:cubicBezTo>
                    <a:pt x="179" y="85"/>
                    <a:pt x="180" y="85"/>
                    <a:pt x="180" y="82"/>
                  </a:cubicBezTo>
                  <a:cubicBezTo>
                    <a:pt x="182" y="80"/>
                    <a:pt x="182" y="80"/>
                    <a:pt x="182" y="80"/>
                  </a:cubicBezTo>
                  <a:cubicBezTo>
                    <a:pt x="181" y="79"/>
                    <a:pt x="181" y="79"/>
                    <a:pt x="180" y="79"/>
                  </a:cubicBezTo>
                  <a:cubicBezTo>
                    <a:pt x="180" y="81"/>
                    <a:pt x="180" y="81"/>
                    <a:pt x="180" y="81"/>
                  </a:cubicBezTo>
                  <a:cubicBezTo>
                    <a:pt x="178" y="81"/>
                    <a:pt x="178" y="81"/>
                    <a:pt x="178" y="81"/>
                  </a:cubicBezTo>
                  <a:cubicBezTo>
                    <a:pt x="179" y="79"/>
                    <a:pt x="180" y="76"/>
                    <a:pt x="179" y="73"/>
                  </a:cubicBezTo>
                  <a:cubicBezTo>
                    <a:pt x="178" y="71"/>
                    <a:pt x="178" y="71"/>
                    <a:pt x="178" y="71"/>
                  </a:cubicBezTo>
                  <a:cubicBezTo>
                    <a:pt x="176" y="68"/>
                    <a:pt x="173" y="69"/>
                    <a:pt x="173" y="64"/>
                  </a:cubicBezTo>
                  <a:cubicBezTo>
                    <a:pt x="173" y="64"/>
                    <a:pt x="173" y="62"/>
                    <a:pt x="173" y="61"/>
                  </a:cubicBezTo>
                  <a:cubicBezTo>
                    <a:pt x="171" y="61"/>
                    <a:pt x="172" y="61"/>
                    <a:pt x="170" y="60"/>
                  </a:cubicBezTo>
                  <a:cubicBezTo>
                    <a:pt x="169" y="60"/>
                    <a:pt x="171" y="60"/>
                    <a:pt x="169" y="60"/>
                  </a:cubicBezTo>
                  <a:cubicBezTo>
                    <a:pt x="168" y="60"/>
                    <a:pt x="165" y="63"/>
                    <a:pt x="163" y="64"/>
                  </a:cubicBezTo>
                  <a:cubicBezTo>
                    <a:pt x="157" y="63"/>
                    <a:pt x="157" y="63"/>
                    <a:pt x="157" y="63"/>
                  </a:cubicBezTo>
                  <a:cubicBezTo>
                    <a:pt x="157" y="61"/>
                    <a:pt x="155" y="63"/>
                    <a:pt x="154" y="63"/>
                  </a:cubicBezTo>
                  <a:cubicBezTo>
                    <a:pt x="146" y="67"/>
                    <a:pt x="146" y="67"/>
                    <a:pt x="146" y="67"/>
                  </a:cubicBezTo>
                  <a:cubicBezTo>
                    <a:pt x="145" y="68"/>
                    <a:pt x="146" y="67"/>
                    <a:pt x="145" y="68"/>
                  </a:cubicBezTo>
                  <a:cubicBezTo>
                    <a:pt x="142" y="69"/>
                    <a:pt x="142" y="69"/>
                    <a:pt x="142" y="69"/>
                  </a:cubicBezTo>
                  <a:cubicBezTo>
                    <a:pt x="141" y="70"/>
                    <a:pt x="140" y="70"/>
                    <a:pt x="139" y="72"/>
                  </a:cubicBezTo>
                  <a:cubicBezTo>
                    <a:pt x="138" y="72"/>
                    <a:pt x="138" y="72"/>
                    <a:pt x="138" y="72"/>
                  </a:cubicBezTo>
                  <a:cubicBezTo>
                    <a:pt x="138" y="72"/>
                    <a:pt x="138" y="73"/>
                    <a:pt x="138" y="73"/>
                  </a:cubicBezTo>
                  <a:cubicBezTo>
                    <a:pt x="138" y="73"/>
                    <a:pt x="138" y="73"/>
                    <a:pt x="138" y="74"/>
                  </a:cubicBezTo>
                  <a:cubicBezTo>
                    <a:pt x="138" y="72"/>
                    <a:pt x="139" y="72"/>
                    <a:pt x="137" y="73"/>
                  </a:cubicBezTo>
                  <a:cubicBezTo>
                    <a:pt x="135" y="74"/>
                    <a:pt x="137" y="73"/>
                    <a:pt x="135" y="74"/>
                  </a:cubicBezTo>
                  <a:cubicBezTo>
                    <a:pt x="136" y="75"/>
                    <a:pt x="136" y="74"/>
                    <a:pt x="136" y="76"/>
                  </a:cubicBezTo>
                  <a:cubicBezTo>
                    <a:pt x="135" y="75"/>
                    <a:pt x="136" y="76"/>
                    <a:pt x="135" y="75"/>
                  </a:cubicBezTo>
                  <a:cubicBezTo>
                    <a:pt x="134" y="75"/>
                    <a:pt x="134" y="75"/>
                    <a:pt x="134" y="75"/>
                  </a:cubicBezTo>
                  <a:cubicBezTo>
                    <a:pt x="133" y="78"/>
                    <a:pt x="134" y="74"/>
                    <a:pt x="132" y="77"/>
                  </a:cubicBezTo>
                  <a:cubicBezTo>
                    <a:pt x="128" y="82"/>
                    <a:pt x="128" y="82"/>
                    <a:pt x="128" y="82"/>
                  </a:cubicBezTo>
                  <a:cubicBezTo>
                    <a:pt x="128" y="80"/>
                    <a:pt x="128" y="80"/>
                    <a:pt x="128" y="80"/>
                  </a:cubicBezTo>
                  <a:cubicBezTo>
                    <a:pt x="126" y="82"/>
                    <a:pt x="125" y="82"/>
                    <a:pt x="125" y="85"/>
                  </a:cubicBezTo>
                  <a:cubicBezTo>
                    <a:pt x="124" y="84"/>
                    <a:pt x="124" y="84"/>
                    <a:pt x="124" y="84"/>
                  </a:cubicBezTo>
                  <a:cubicBezTo>
                    <a:pt x="111" y="100"/>
                    <a:pt x="111" y="100"/>
                    <a:pt x="111" y="100"/>
                  </a:cubicBezTo>
                  <a:cubicBezTo>
                    <a:pt x="109" y="102"/>
                    <a:pt x="109" y="103"/>
                    <a:pt x="107" y="105"/>
                  </a:cubicBezTo>
                  <a:cubicBezTo>
                    <a:pt x="107" y="106"/>
                    <a:pt x="107" y="106"/>
                    <a:pt x="108" y="106"/>
                  </a:cubicBezTo>
                  <a:cubicBezTo>
                    <a:pt x="106" y="107"/>
                    <a:pt x="106" y="108"/>
                    <a:pt x="105" y="109"/>
                  </a:cubicBezTo>
                  <a:cubicBezTo>
                    <a:pt x="105" y="110"/>
                    <a:pt x="105" y="108"/>
                    <a:pt x="105" y="111"/>
                  </a:cubicBezTo>
                  <a:cubicBezTo>
                    <a:pt x="104" y="111"/>
                    <a:pt x="104" y="111"/>
                    <a:pt x="104" y="111"/>
                  </a:cubicBezTo>
                  <a:cubicBezTo>
                    <a:pt x="103" y="112"/>
                    <a:pt x="104" y="113"/>
                    <a:pt x="103" y="115"/>
                  </a:cubicBezTo>
                  <a:cubicBezTo>
                    <a:pt x="102" y="116"/>
                    <a:pt x="102" y="116"/>
                    <a:pt x="102" y="117"/>
                  </a:cubicBezTo>
                  <a:cubicBezTo>
                    <a:pt x="102" y="118"/>
                    <a:pt x="101" y="119"/>
                    <a:pt x="101" y="119"/>
                  </a:cubicBezTo>
                  <a:cubicBezTo>
                    <a:pt x="100" y="120"/>
                    <a:pt x="101" y="120"/>
                    <a:pt x="99" y="120"/>
                  </a:cubicBezTo>
                  <a:cubicBezTo>
                    <a:pt x="99" y="122"/>
                    <a:pt x="99" y="122"/>
                    <a:pt x="99" y="122"/>
                  </a:cubicBezTo>
                  <a:cubicBezTo>
                    <a:pt x="99" y="122"/>
                    <a:pt x="98" y="124"/>
                    <a:pt x="98" y="124"/>
                  </a:cubicBezTo>
                  <a:cubicBezTo>
                    <a:pt x="95" y="134"/>
                    <a:pt x="95" y="134"/>
                    <a:pt x="95" y="134"/>
                  </a:cubicBezTo>
                  <a:cubicBezTo>
                    <a:pt x="94" y="135"/>
                    <a:pt x="95" y="134"/>
                    <a:pt x="94" y="136"/>
                  </a:cubicBezTo>
                  <a:cubicBezTo>
                    <a:pt x="88" y="142"/>
                    <a:pt x="88" y="142"/>
                    <a:pt x="88" y="142"/>
                  </a:cubicBezTo>
                  <a:cubicBezTo>
                    <a:pt x="86" y="145"/>
                    <a:pt x="82" y="148"/>
                    <a:pt x="81" y="151"/>
                  </a:cubicBezTo>
                  <a:cubicBezTo>
                    <a:pt x="80" y="153"/>
                    <a:pt x="80" y="153"/>
                    <a:pt x="80" y="153"/>
                  </a:cubicBezTo>
                  <a:cubicBezTo>
                    <a:pt x="79" y="154"/>
                    <a:pt x="78" y="155"/>
                    <a:pt x="76" y="155"/>
                  </a:cubicBezTo>
                  <a:cubicBezTo>
                    <a:pt x="77" y="156"/>
                    <a:pt x="77" y="155"/>
                    <a:pt x="77" y="156"/>
                  </a:cubicBezTo>
                  <a:cubicBezTo>
                    <a:pt x="75" y="156"/>
                    <a:pt x="75" y="156"/>
                    <a:pt x="75" y="156"/>
                  </a:cubicBezTo>
                  <a:cubicBezTo>
                    <a:pt x="75" y="154"/>
                    <a:pt x="75" y="153"/>
                    <a:pt x="75" y="151"/>
                  </a:cubicBezTo>
                  <a:cubicBezTo>
                    <a:pt x="75" y="148"/>
                    <a:pt x="75" y="148"/>
                    <a:pt x="75" y="148"/>
                  </a:cubicBezTo>
                  <a:cubicBezTo>
                    <a:pt x="75" y="146"/>
                    <a:pt x="76" y="142"/>
                    <a:pt x="75" y="138"/>
                  </a:cubicBezTo>
                  <a:cubicBezTo>
                    <a:pt x="75" y="137"/>
                    <a:pt x="75" y="137"/>
                    <a:pt x="75" y="137"/>
                  </a:cubicBezTo>
                  <a:cubicBezTo>
                    <a:pt x="75" y="134"/>
                    <a:pt x="75" y="135"/>
                    <a:pt x="75" y="133"/>
                  </a:cubicBezTo>
                  <a:cubicBezTo>
                    <a:pt x="73" y="126"/>
                    <a:pt x="73" y="127"/>
                    <a:pt x="71" y="122"/>
                  </a:cubicBezTo>
                  <a:cubicBezTo>
                    <a:pt x="69" y="119"/>
                    <a:pt x="68" y="116"/>
                    <a:pt x="66" y="113"/>
                  </a:cubicBezTo>
                  <a:cubicBezTo>
                    <a:pt x="58" y="103"/>
                    <a:pt x="58" y="103"/>
                    <a:pt x="58" y="103"/>
                  </a:cubicBezTo>
                  <a:cubicBezTo>
                    <a:pt x="59" y="102"/>
                    <a:pt x="59" y="103"/>
                    <a:pt x="59" y="101"/>
                  </a:cubicBezTo>
                  <a:cubicBezTo>
                    <a:pt x="60" y="103"/>
                    <a:pt x="62" y="101"/>
                    <a:pt x="63" y="101"/>
                  </a:cubicBezTo>
                  <a:cubicBezTo>
                    <a:pt x="66" y="100"/>
                    <a:pt x="66" y="100"/>
                    <a:pt x="66" y="100"/>
                  </a:cubicBezTo>
                  <a:cubicBezTo>
                    <a:pt x="69" y="99"/>
                    <a:pt x="71" y="97"/>
                    <a:pt x="74" y="96"/>
                  </a:cubicBezTo>
                  <a:cubicBezTo>
                    <a:pt x="78" y="95"/>
                    <a:pt x="78" y="95"/>
                    <a:pt x="78" y="95"/>
                  </a:cubicBezTo>
                  <a:cubicBezTo>
                    <a:pt x="80" y="94"/>
                    <a:pt x="78" y="95"/>
                    <a:pt x="80" y="94"/>
                  </a:cubicBezTo>
                  <a:cubicBezTo>
                    <a:pt x="82" y="93"/>
                    <a:pt x="82" y="93"/>
                    <a:pt x="82" y="93"/>
                  </a:cubicBezTo>
                  <a:cubicBezTo>
                    <a:pt x="84" y="91"/>
                    <a:pt x="88" y="91"/>
                    <a:pt x="88" y="89"/>
                  </a:cubicBezTo>
                  <a:cubicBezTo>
                    <a:pt x="90" y="89"/>
                    <a:pt x="90" y="89"/>
                    <a:pt x="93" y="87"/>
                  </a:cubicBezTo>
                  <a:cubicBezTo>
                    <a:pt x="94" y="86"/>
                    <a:pt x="95" y="86"/>
                    <a:pt x="96" y="86"/>
                  </a:cubicBezTo>
                  <a:cubicBezTo>
                    <a:pt x="96" y="85"/>
                    <a:pt x="97" y="84"/>
                    <a:pt x="98" y="83"/>
                  </a:cubicBezTo>
                  <a:cubicBezTo>
                    <a:pt x="105" y="81"/>
                    <a:pt x="101" y="81"/>
                    <a:pt x="104" y="80"/>
                  </a:cubicBezTo>
                  <a:cubicBezTo>
                    <a:pt x="105" y="79"/>
                    <a:pt x="106" y="79"/>
                    <a:pt x="108" y="79"/>
                  </a:cubicBezTo>
                  <a:cubicBezTo>
                    <a:pt x="108" y="78"/>
                    <a:pt x="108" y="78"/>
                    <a:pt x="108" y="78"/>
                  </a:cubicBezTo>
                  <a:cubicBezTo>
                    <a:pt x="110" y="77"/>
                    <a:pt x="111" y="75"/>
                    <a:pt x="113" y="75"/>
                  </a:cubicBezTo>
                  <a:cubicBezTo>
                    <a:pt x="113" y="75"/>
                    <a:pt x="115" y="75"/>
                    <a:pt x="112" y="77"/>
                  </a:cubicBezTo>
                  <a:cubicBezTo>
                    <a:pt x="111" y="78"/>
                    <a:pt x="111" y="78"/>
                    <a:pt x="110" y="78"/>
                  </a:cubicBezTo>
                  <a:cubicBezTo>
                    <a:pt x="110" y="79"/>
                    <a:pt x="112" y="80"/>
                    <a:pt x="111" y="78"/>
                  </a:cubicBezTo>
                  <a:cubicBezTo>
                    <a:pt x="113" y="78"/>
                    <a:pt x="113" y="77"/>
                    <a:pt x="114" y="77"/>
                  </a:cubicBezTo>
                  <a:cubicBezTo>
                    <a:pt x="113" y="76"/>
                    <a:pt x="113" y="75"/>
                    <a:pt x="113" y="74"/>
                  </a:cubicBezTo>
                  <a:cubicBezTo>
                    <a:pt x="114" y="74"/>
                    <a:pt x="115" y="73"/>
                    <a:pt x="116" y="72"/>
                  </a:cubicBezTo>
                  <a:cubicBezTo>
                    <a:pt x="118" y="72"/>
                    <a:pt x="118" y="72"/>
                    <a:pt x="118" y="72"/>
                  </a:cubicBezTo>
                  <a:cubicBezTo>
                    <a:pt x="117" y="74"/>
                    <a:pt x="115" y="73"/>
                    <a:pt x="114" y="76"/>
                  </a:cubicBezTo>
                  <a:cubicBezTo>
                    <a:pt x="118" y="74"/>
                    <a:pt x="118" y="74"/>
                    <a:pt x="118" y="74"/>
                  </a:cubicBezTo>
                  <a:cubicBezTo>
                    <a:pt x="121" y="74"/>
                    <a:pt x="115" y="74"/>
                    <a:pt x="118" y="74"/>
                  </a:cubicBezTo>
                  <a:cubicBezTo>
                    <a:pt x="118" y="74"/>
                    <a:pt x="119" y="75"/>
                    <a:pt x="119" y="75"/>
                  </a:cubicBezTo>
                  <a:cubicBezTo>
                    <a:pt x="120" y="73"/>
                    <a:pt x="119" y="73"/>
                    <a:pt x="122" y="71"/>
                  </a:cubicBezTo>
                  <a:cubicBezTo>
                    <a:pt x="123" y="71"/>
                    <a:pt x="123" y="71"/>
                    <a:pt x="123" y="71"/>
                  </a:cubicBezTo>
                  <a:cubicBezTo>
                    <a:pt x="123" y="71"/>
                    <a:pt x="123" y="70"/>
                    <a:pt x="123" y="70"/>
                  </a:cubicBezTo>
                  <a:cubicBezTo>
                    <a:pt x="124" y="70"/>
                    <a:pt x="122" y="70"/>
                    <a:pt x="124" y="70"/>
                  </a:cubicBezTo>
                  <a:cubicBezTo>
                    <a:pt x="124" y="69"/>
                    <a:pt x="124" y="70"/>
                    <a:pt x="126" y="70"/>
                  </a:cubicBezTo>
                  <a:cubicBezTo>
                    <a:pt x="127" y="69"/>
                    <a:pt x="127" y="69"/>
                    <a:pt x="127" y="68"/>
                  </a:cubicBezTo>
                  <a:cubicBezTo>
                    <a:pt x="129" y="67"/>
                    <a:pt x="128" y="69"/>
                    <a:pt x="130" y="67"/>
                  </a:cubicBezTo>
                  <a:cubicBezTo>
                    <a:pt x="132" y="64"/>
                    <a:pt x="132" y="64"/>
                    <a:pt x="132" y="64"/>
                  </a:cubicBezTo>
                  <a:cubicBezTo>
                    <a:pt x="136" y="62"/>
                    <a:pt x="134" y="62"/>
                    <a:pt x="137" y="60"/>
                  </a:cubicBezTo>
                  <a:cubicBezTo>
                    <a:pt x="140" y="58"/>
                    <a:pt x="136" y="62"/>
                    <a:pt x="141" y="58"/>
                  </a:cubicBezTo>
                  <a:cubicBezTo>
                    <a:pt x="144" y="55"/>
                    <a:pt x="144" y="55"/>
                    <a:pt x="144" y="55"/>
                  </a:cubicBezTo>
                  <a:cubicBezTo>
                    <a:pt x="144" y="55"/>
                    <a:pt x="144" y="55"/>
                    <a:pt x="144" y="55"/>
                  </a:cubicBezTo>
                  <a:cubicBezTo>
                    <a:pt x="145" y="55"/>
                    <a:pt x="146" y="54"/>
                    <a:pt x="147" y="54"/>
                  </a:cubicBezTo>
                  <a:cubicBezTo>
                    <a:pt x="148" y="52"/>
                    <a:pt x="148" y="52"/>
                    <a:pt x="148" y="52"/>
                  </a:cubicBezTo>
                  <a:cubicBezTo>
                    <a:pt x="149" y="52"/>
                    <a:pt x="148" y="52"/>
                    <a:pt x="149" y="52"/>
                  </a:cubicBezTo>
                  <a:cubicBezTo>
                    <a:pt x="151" y="51"/>
                    <a:pt x="162" y="44"/>
                    <a:pt x="166" y="43"/>
                  </a:cubicBezTo>
                  <a:cubicBezTo>
                    <a:pt x="165" y="42"/>
                    <a:pt x="165" y="42"/>
                    <a:pt x="165" y="42"/>
                  </a:cubicBezTo>
                  <a:cubicBezTo>
                    <a:pt x="167" y="42"/>
                    <a:pt x="169" y="39"/>
                    <a:pt x="170" y="38"/>
                  </a:cubicBezTo>
                  <a:cubicBezTo>
                    <a:pt x="171" y="37"/>
                    <a:pt x="172" y="35"/>
                    <a:pt x="173" y="35"/>
                  </a:cubicBezTo>
                  <a:cubicBezTo>
                    <a:pt x="175" y="31"/>
                    <a:pt x="173" y="31"/>
                    <a:pt x="173" y="29"/>
                  </a:cubicBezTo>
                  <a:cubicBezTo>
                    <a:pt x="172" y="25"/>
                    <a:pt x="172" y="26"/>
                    <a:pt x="172" y="23"/>
                  </a:cubicBezTo>
                  <a:cubicBezTo>
                    <a:pt x="171" y="22"/>
                    <a:pt x="172" y="23"/>
                    <a:pt x="171" y="22"/>
                  </a:cubicBezTo>
                  <a:cubicBezTo>
                    <a:pt x="171" y="19"/>
                    <a:pt x="171" y="22"/>
                    <a:pt x="170" y="20"/>
                  </a:cubicBezTo>
                  <a:cubicBezTo>
                    <a:pt x="165" y="11"/>
                    <a:pt x="165" y="11"/>
                    <a:pt x="165" y="11"/>
                  </a:cubicBezTo>
                  <a:cubicBezTo>
                    <a:pt x="165" y="11"/>
                    <a:pt x="164" y="9"/>
                    <a:pt x="163" y="8"/>
                  </a:cubicBezTo>
                  <a:cubicBezTo>
                    <a:pt x="158" y="5"/>
                    <a:pt x="158" y="5"/>
                    <a:pt x="158" y="5"/>
                  </a:cubicBezTo>
                  <a:cubicBezTo>
                    <a:pt x="156" y="3"/>
                    <a:pt x="153" y="1"/>
                    <a:pt x="150" y="1"/>
                  </a:cubicBezTo>
                  <a:cubicBezTo>
                    <a:pt x="150" y="0"/>
                    <a:pt x="150" y="0"/>
                    <a:pt x="150" y="0"/>
                  </a:cubicBezTo>
                  <a:cubicBezTo>
                    <a:pt x="136" y="0"/>
                    <a:pt x="136" y="0"/>
                    <a:pt x="136" y="0"/>
                  </a:cubicBezTo>
                  <a:cubicBezTo>
                    <a:pt x="135" y="1"/>
                    <a:pt x="134" y="2"/>
                    <a:pt x="133" y="3"/>
                  </a:cubicBezTo>
                  <a:cubicBezTo>
                    <a:pt x="132" y="5"/>
                    <a:pt x="130" y="12"/>
                    <a:pt x="132" y="16"/>
                  </a:cubicBezTo>
                  <a:cubicBezTo>
                    <a:pt x="134" y="19"/>
                    <a:pt x="134" y="19"/>
                    <a:pt x="134" y="19"/>
                  </a:cubicBezTo>
                  <a:cubicBezTo>
                    <a:pt x="134" y="21"/>
                    <a:pt x="134" y="21"/>
                    <a:pt x="134" y="21"/>
                  </a:cubicBezTo>
                  <a:cubicBezTo>
                    <a:pt x="134" y="21"/>
                    <a:pt x="134" y="21"/>
                    <a:pt x="133" y="21"/>
                  </a:cubicBezTo>
                  <a:cubicBezTo>
                    <a:pt x="121" y="39"/>
                    <a:pt x="121" y="39"/>
                    <a:pt x="121" y="39"/>
                  </a:cubicBezTo>
                  <a:cubicBezTo>
                    <a:pt x="120" y="39"/>
                    <a:pt x="120" y="39"/>
                    <a:pt x="120" y="40"/>
                  </a:cubicBezTo>
                  <a:cubicBezTo>
                    <a:pt x="119" y="40"/>
                    <a:pt x="119" y="40"/>
                    <a:pt x="119" y="40"/>
                  </a:cubicBezTo>
                  <a:cubicBezTo>
                    <a:pt x="118" y="41"/>
                    <a:pt x="119" y="41"/>
                    <a:pt x="118" y="42"/>
                  </a:cubicBezTo>
                  <a:cubicBezTo>
                    <a:pt x="115" y="42"/>
                    <a:pt x="115" y="47"/>
                    <a:pt x="111" y="47"/>
                  </a:cubicBezTo>
                  <a:cubicBezTo>
                    <a:pt x="112" y="49"/>
                    <a:pt x="112" y="47"/>
                    <a:pt x="111" y="49"/>
                  </a:cubicBezTo>
                  <a:cubicBezTo>
                    <a:pt x="103" y="56"/>
                    <a:pt x="103" y="56"/>
                    <a:pt x="103" y="56"/>
                  </a:cubicBezTo>
                  <a:cubicBezTo>
                    <a:pt x="102" y="56"/>
                    <a:pt x="102" y="56"/>
                    <a:pt x="102" y="56"/>
                  </a:cubicBezTo>
                  <a:cubicBezTo>
                    <a:pt x="102" y="56"/>
                    <a:pt x="102" y="56"/>
                    <a:pt x="102" y="56"/>
                  </a:cubicBezTo>
                  <a:cubicBezTo>
                    <a:pt x="98" y="59"/>
                    <a:pt x="98" y="59"/>
                    <a:pt x="98" y="59"/>
                  </a:cubicBezTo>
                  <a:cubicBezTo>
                    <a:pt x="97" y="60"/>
                    <a:pt x="98" y="60"/>
                    <a:pt x="97" y="61"/>
                  </a:cubicBezTo>
                  <a:cubicBezTo>
                    <a:pt x="92" y="64"/>
                    <a:pt x="92" y="64"/>
                    <a:pt x="92" y="64"/>
                  </a:cubicBezTo>
                  <a:cubicBezTo>
                    <a:pt x="91" y="65"/>
                    <a:pt x="90" y="67"/>
                    <a:pt x="88" y="67"/>
                  </a:cubicBezTo>
                  <a:cubicBezTo>
                    <a:pt x="88" y="68"/>
                    <a:pt x="88" y="68"/>
                    <a:pt x="88" y="68"/>
                  </a:cubicBezTo>
                  <a:cubicBezTo>
                    <a:pt x="85" y="69"/>
                    <a:pt x="87" y="68"/>
                    <a:pt x="86" y="69"/>
                  </a:cubicBezTo>
                  <a:cubicBezTo>
                    <a:pt x="74" y="78"/>
                    <a:pt x="74" y="78"/>
                    <a:pt x="74" y="78"/>
                  </a:cubicBezTo>
                  <a:cubicBezTo>
                    <a:pt x="73" y="79"/>
                    <a:pt x="73" y="78"/>
                    <a:pt x="73" y="80"/>
                  </a:cubicBezTo>
                  <a:cubicBezTo>
                    <a:pt x="72" y="78"/>
                    <a:pt x="73" y="79"/>
                    <a:pt x="71" y="80"/>
                  </a:cubicBezTo>
                  <a:cubicBezTo>
                    <a:pt x="49" y="94"/>
                    <a:pt x="49" y="94"/>
                    <a:pt x="49" y="94"/>
                  </a:cubicBezTo>
                  <a:cubicBezTo>
                    <a:pt x="45" y="95"/>
                    <a:pt x="45" y="96"/>
                    <a:pt x="41" y="95"/>
                  </a:cubicBezTo>
                  <a:cubicBezTo>
                    <a:pt x="36" y="93"/>
                    <a:pt x="36" y="93"/>
                    <a:pt x="36" y="93"/>
                  </a:cubicBezTo>
                  <a:cubicBezTo>
                    <a:pt x="35" y="93"/>
                    <a:pt x="34" y="93"/>
                    <a:pt x="33" y="93"/>
                  </a:cubicBezTo>
                  <a:cubicBezTo>
                    <a:pt x="27" y="92"/>
                    <a:pt x="27" y="91"/>
                    <a:pt x="21" y="93"/>
                  </a:cubicBezTo>
                  <a:cubicBezTo>
                    <a:pt x="18" y="93"/>
                    <a:pt x="21" y="93"/>
                    <a:pt x="19" y="94"/>
                  </a:cubicBezTo>
                  <a:cubicBezTo>
                    <a:pt x="13" y="96"/>
                    <a:pt x="13" y="96"/>
                    <a:pt x="13" y="96"/>
                  </a:cubicBezTo>
                  <a:cubicBezTo>
                    <a:pt x="13" y="96"/>
                    <a:pt x="13" y="96"/>
                    <a:pt x="13" y="97"/>
                  </a:cubicBezTo>
                  <a:cubicBezTo>
                    <a:pt x="9" y="99"/>
                    <a:pt x="9" y="99"/>
                    <a:pt x="9" y="99"/>
                  </a:cubicBezTo>
                  <a:cubicBezTo>
                    <a:pt x="8" y="99"/>
                    <a:pt x="8" y="100"/>
                    <a:pt x="7" y="100"/>
                  </a:cubicBezTo>
                  <a:cubicBezTo>
                    <a:pt x="3" y="100"/>
                    <a:pt x="3" y="100"/>
                    <a:pt x="3" y="100"/>
                  </a:cubicBezTo>
                  <a:cubicBezTo>
                    <a:pt x="4" y="101"/>
                    <a:pt x="4" y="101"/>
                    <a:pt x="5" y="101"/>
                  </a:cubicBezTo>
                  <a:cubicBezTo>
                    <a:pt x="5" y="102"/>
                    <a:pt x="5" y="101"/>
                    <a:pt x="5" y="102"/>
                  </a:cubicBezTo>
                  <a:cubicBezTo>
                    <a:pt x="0" y="106"/>
                    <a:pt x="0" y="106"/>
                    <a:pt x="0" y="106"/>
                  </a:cubicBezTo>
                  <a:cubicBezTo>
                    <a:pt x="0" y="109"/>
                    <a:pt x="1" y="109"/>
                    <a:pt x="4" y="109"/>
                  </a:cubicBezTo>
                  <a:cubicBezTo>
                    <a:pt x="4" y="108"/>
                    <a:pt x="4" y="108"/>
                    <a:pt x="4" y="108"/>
                  </a:cubicBezTo>
                  <a:cubicBezTo>
                    <a:pt x="6" y="108"/>
                    <a:pt x="9" y="108"/>
                    <a:pt x="10" y="107"/>
                  </a:cubicBezTo>
                  <a:cubicBezTo>
                    <a:pt x="11" y="107"/>
                    <a:pt x="11" y="107"/>
                    <a:pt x="11" y="107"/>
                  </a:cubicBezTo>
                  <a:cubicBezTo>
                    <a:pt x="11" y="107"/>
                    <a:pt x="11" y="107"/>
                    <a:pt x="11" y="107"/>
                  </a:cubicBezTo>
                  <a:cubicBezTo>
                    <a:pt x="11" y="107"/>
                    <a:pt x="11" y="107"/>
                    <a:pt x="12" y="107"/>
                  </a:cubicBezTo>
                  <a:cubicBezTo>
                    <a:pt x="14" y="106"/>
                    <a:pt x="13" y="107"/>
                    <a:pt x="16" y="108"/>
                  </a:cubicBezTo>
                  <a:cubicBezTo>
                    <a:pt x="16" y="108"/>
                    <a:pt x="17" y="107"/>
                    <a:pt x="17" y="107"/>
                  </a:cubicBezTo>
                  <a:cubicBezTo>
                    <a:pt x="18" y="107"/>
                    <a:pt x="17" y="107"/>
                    <a:pt x="18" y="107"/>
                  </a:cubicBezTo>
                  <a:cubicBezTo>
                    <a:pt x="23" y="107"/>
                    <a:pt x="24" y="106"/>
                    <a:pt x="28" y="108"/>
                  </a:cubicBezTo>
                  <a:cubicBezTo>
                    <a:pt x="32" y="110"/>
                    <a:pt x="33" y="108"/>
                    <a:pt x="37" y="115"/>
                  </a:cubicBezTo>
                  <a:cubicBezTo>
                    <a:pt x="39" y="117"/>
                    <a:pt x="37" y="121"/>
                    <a:pt x="39" y="124"/>
                  </a:cubicBezTo>
                  <a:cubicBezTo>
                    <a:pt x="40" y="126"/>
                    <a:pt x="40" y="124"/>
                    <a:pt x="40" y="125"/>
                  </a:cubicBezTo>
                  <a:cubicBezTo>
                    <a:pt x="41" y="128"/>
                    <a:pt x="40" y="132"/>
                    <a:pt x="40" y="133"/>
                  </a:cubicBezTo>
                  <a:cubicBezTo>
                    <a:pt x="40" y="135"/>
                    <a:pt x="40" y="134"/>
                    <a:pt x="40" y="137"/>
                  </a:cubicBezTo>
                  <a:cubicBezTo>
                    <a:pt x="40" y="138"/>
                    <a:pt x="40" y="137"/>
                    <a:pt x="40" y="139"/>
                  </a:cubicBezTo>
                  <a:cubicBezTo>
                    <a:pt x="39" y="142"/>
                    <a:pt x="40" y="146"/>
                    <a:pt x="39" y="148"/>
                  </a:cubicBezTo>
                  <a:cubicBezTo>
                    <a:pt x="39" y="150"/>
                    <a:pt x="39" y="149"/>
                    <a:pt x="39" y="151"/>
                  </a:cubicBezTo>
                  <a:cubicBezTo>
                    <a:pt x="39" y="153"/>
                    <a:pt x="39" y="154"/>
                    <a:pt x="39" y="156"/>
                  </a:cubicBezTo>
                  <a:cubicBezTo>
                    <a:pt x="38" y="157"/>
                    <a:pt x="38" y="157"/>
                    <a:pt x="38" y="159"/>
                  </a:cubicBezTo>
                  <a:cubicBezTo>
                    <a:pt x="38" y="165"/>
                    <a:pt x="38" y="162"/>
                    <a:pt x="37" y="165"/>
                  </a:cubicBezTo>
                  <a:cubicBezTo>
                    <a:pt x="34" y="186"/>
                    <a:pt x="34" y="186"/>
                    <a:pt x="34" y="186"/>
                  </a:cubicBezTo>
                  <a:cubicBezTo>
                    <a:pt x="34" y="187"/>
                    <a:pt x="35" y="187"/>
                    <a:pt x="35" y="188"/>
                  </a:cubicBezTo>
                  <a:cubicBezTo>
                    <a:pt x="35" y="188"/>
                    <a:pt x="34" y="188"/>
                    <a:pt x="34" y="188"/>
                  </a:cubicBezTo>
                  <a:cubicBezTo>
                    <a:pt x="34" y="188"/>
                    <a:pt x="34" y="188"/>
                    <a:pt x="34" y="189"/>
                  </a:cubicBezTo>
                  <a:cubicBezTo>
                    <a:pt x="34" y="190"/>
                    <a:pt x="35" y="192"/>
                    <a:pt x="33" y="193"/>
                  </a:cubicBezTo>
                  <a:cubicBezTo>
                    <a:pt x="33" y="198"/>
                    <a:pt x="33" y="198"/>
                    <a:pt x="33" y="198"/>
                  </a:cubicBezTo>
                  <a:cubicBezTo>
                    <a:pt x="33" y="199"/>
                    <a:pt x="32" y="201"/>
                    <a:pt x="32" y="203"/>
                  </a:cubicBezTo>
                  <a:cubicBezTo>
                    <a:pt x="31" y="203"/>
                    <a:pt x="32" y="202"/>
                    <a:pt x="32" y="204"/>
                  </a:cubicBezTo>
                  <a:cubicBezTo>
                    <a:pt x="31" y="208"/>
                    <a:pt x="32" y="209"/>
                    <a:pt x="31" y="213"/>
                  </a:cubicBezTo>
                  <a:cubicBezTo>
                    <a:pt x="29" y="217"/>
                    <a:pt x="29" y="217"/>
                    <a:pt x="29" y="217"/>
                  </a:cubicBezTo>
                  <a:cubicBezTo>
                    <a:pt x="29" y="218"/>
                    <a:pt x="28" y="221"/>
                    <a:pt x="28" y="222"/>
                  </a:cubicBezTo>
                  <a:cubicBezTo>
                    <a:pt x="27" y="224"/>
                    <a:pt x="28" y="222"/>
                    <a:pt x="27" y="223"/>
                  </a:cubicBezTo>
                  <a:cubicBezTo>
                    <a:pt x="27" y="224"/>
                    <a:pt x="26" y="227"/>
                    <a:pt x="26" y="227"/>
                  </a:cubicBezTo>
                  <a:cubicBezTo>
                    <a:pt x="22" y="233"/>
                    <a:pt x="22" y="233"/>
                    <a:pt x="22" y="233"/>
                  </a:cubicBezTo>
                  <a:cubicBezTo>
                    <a:pt x="22" y="235"/>
                    <a:pt x="20" y="235"/>
                    <a:pt x="19" y="236"/>
                  </a:cubicBezTo>
                  <a:cubicBezTo>
                    <a:pt x="16" y="238"/>
                    <a:pt x="16" y="242"/>
                    <a:pt x="16" y="246"/>
                  </a:cubicBezTo>
                  <a:cubicBezTo>
                    <a:pt x="14" y="246"/>
                    <a:pt x="15" y="246"/>
                    <a:pt x="15" y="247"/>
                  </a:cubicBezTo>
                  <a:cubicBezTo>
                    <a:pt x="16" y="252"/>
                    <a:pt x="16" y="252"/>
                    <a:pt x="16" y="252"/>
                  </a:cubicBezTo>
                  <a:cubicBezTo>
                    <a:pt x="17" y="255"/>
                    <a:pt x="17" y="255"/>
                    <a:pt x="17" y="258"/>
                  </a:cubicBezTo>
                  <a:cubicBezTo>
                    <a:pt x="17" y="260"/>
                    <a:pt x="17" y="260"/>
                    <a:pt x="18" y="260"/>
                  </a:cubicBezTo>
                  <a:cubicBezTo>
                    <a:pt x="18" y="263"/>
                    <a:pt x="18" y="262"/>
                    <a:pt x="18" y="264"/>
                  </a:cubicBezTo>
                  <a:cubicBezTo>
                    <a:pt x="20" y="269"/>
                    <a:pt x="21" y="268"/>
                    <a:pt x="22" y="271"/>
                  </a:cubicBezTo>
                  <a:cubicBezTo>
                    <a:pt x="26" y="272"/>
                    <a:pt x="28" y="274"/>
                    <a:pt x="34" y="274"/>
                  </a:cubicBezTo>
                  <a:cubicBezTo>
                    <a:pt x="38" y="274"/>
                    <a:pt x="39" y="277"/>
                    <a:pt x="46" y="276"/>
                  </a:cubicBezTo>
                  <a:cubicBezTo>
                    <a:pt x="46" y="276"/>
                    <a:pt x="46" y="275"/>
                    <a:pt x="46" y="275"/>
                  </a:cubicBezTo>
                  <a:cubicBezTo>
                    <a:pt x="46" y="275"/>
                    <a:pt x="48" y="274"/>
                    <a:pt x="49" y="274"/>
                  </a:cubicBezTo>
                  <a:cubicBezTo>
                    <a:pt x="51" y="272"/>
                    <a:pt x="51" y="272"/>
                    <a:pt x="51" y="272"/>
                  </a:cubicBezTo>
                  <a:cubicBezTo>
                    <a:pt x="53" y="270"/>
                    <a:pt x="56" y="266"/>
                    <a:pt x="56" y="263"/>
                  </a:cubicBezTo>
                  <a:cubicBezTo>
                    <a:pt x="55" y="262"/>
                    <a:pt x="55" y="262"/>
                    <a:pt x="55" y="262"/>
                  </a:cubicBezTo>
                  <a:cubicBezTo>
                    <a:pt x="56" y="261"/>
                    <a:pt x="56" y="261"/>
                    <a:pt x="56" y="260"/>
                  </a:cubicBezTo>
                  <a:cubicBezTo>
                    <a:pt x="56" y="259"/>
                    <a:pt x="55" y="258"/>
                    <a:pt x="56" y="257"/>
                  </a:cubicBezTo>
                  <a:cubicBezTo>
                    <a:pt x="55" y="255"/>
                    <a:pt x="55" y="255"/>
                    <a:pt x="55" y="255"/>
                  </a:cubicBezTo>
                  <a:cubicBezTo>
                    <a:pt x="57" y="252"/>
                    <a:pt x="57" y="252"/>
                    <a:pt x="57" y="252"/>
                  </a:cubicBezTo>
                  <a:cubicBezTo>
                    <a:pt x="57" y="251"/>
                    <a:pt x="57" y="251"/>
                    <a:pt x="57" y="251"/>
                  </a:cubicBezTo>
                  <a:cubicBezTo>
                    <a:pt x="58" y="249"/>
                    <a:pt x="59" y="248"/>
                    <a:pt x="60" y="246"/>
                  </a:cubicBezTo>
                  <a:cubicBezTo>
                    <a:pt x="59" y="245"/>
                    <a:pt x="61" y="246"/>
                    <a:pt x="58" y="245"/>
                  </a:cubicBezTo>
                  <a:cubicBezTo>
                    <a:pt x="60" y="244"/>
                    <a:pt x="60" y="244"/>
                    <a:pt x="60" y="244"/>
                  </a:cubicBezTo>
                  <a:cubicBezTo>
                    <a:pt x="58" y="243"/>
                    <a:pt x="59" y="245"/>
                    <a:pt x="59" y="243"/>
                  </a:cubicBezTo>
                  <a:cubicBezTo>
                    <a:pt x="59" y="239"/>
                    <a:pt x="60" y="236"/>
                    <a:pt x="62" y="233"/>
                  </a:cubicBezTo>
                  <a:cubicBezTo>
                    <a:pt x="62" y="233"/>
                    <a:pt x="63" y="232"/>
                    <a:pt x="63" y="232"/>
                  </a:cubicBezTo>
                  <a:cubicBezTo>
                    <a:pt x="63" y="232"/>
                    <a:pt x="63" y="232"/>
                    <a:pt x="63" y="232"/>
                  </a:cubicBezTo>
                  <a:cubicBezTo>
                    <a:pt x="63" y="232"/>
                    <a:pt x="63" y="232"/>
                    <a:pt x="63" y="231"/>
                  </a:cubicBezTo>
                  <a:cubicBezTo>
                    <a:pt x="63" y="231"/>
                    <a:pt x="63" y="230"/>
                    <a:pt x="63" y="230"/>
                  </a:cubicBezTo>
                  <a:cubicBezTo>
                    <a:pt x="64" y="230"/>
                    <a:pt x="64" y="230"/>
                    <a:pt x="64" y="230"/>
                  </a:cubicBezTo>
                  <a:cubicBezTo>
                    <a:pt x="65" y="229"/>
                    <a:pt x="64" y="227"/>
                    <a:pt x="65" y="227"/>
                  </a:cubicBezTo>
                  <a:cubicBezTo>
                    <a:pt x="67" y="225"/>
                    <a:pt x="68" y="223"/>
                    <a:pt x="69" y="221"/>
                  </a:cubicBezTo>
                  <a:cubicBezTo>
                    <a:pt x="69" y="221"/>
                    <a:pt x="70" y="221"/>
                    <a:pt x="70" y="221"/>
                  </a:cubicBezTo>
                  <a:cubicBezTo>
                    <a:pt x="71" y="219"/>
                    <a:pt x="72" y="218"/>
                    <a:pt x="72" y="216"/>
                  </a:cubicBezTo>
                  <a:cubicBezTo>
                    <a:pt x="74" y="211"/>
                    <a:pt x="74" y="214"/>
                    <a:pt x="74" y="209"/>
                  </a:cubicBezTo>
                  <a:cubicBezTo>
                    <a:pt x="75" y="208"/>
                    <a:pt x="73" y="208"/>
                    <a:pt x="75" y="208"/>
                  </a:cubicBezTo>
                  <a:cubicBezTo>
                    <a:pt x="74" y="207"/>
                    <a:pt x="74" y="206"/>
                    <a:pt x="76" y="205"/>
                  </a:cubicBezTo>
                  <a:cubicBezTo>
                    <a:pt x="77" y="204"/>
                    <a:pt x="77" y="203"/>
                    <a:pt x="77" y="201"/>
                  </a:cubicBezTo>
                  <a:cubicBezTo>
                    <a:pt x="78" y="199"/>
                    <a:pt x="79" y="197"/>
                    <a:pt x="80" y="195"/>
                  </a:cubicBezTo>
                  <a:cubicBezTo>
                    <a:pt x="81" y="195"/>
                    <a:pt x="82" y="196"/>
                    <a:pt x="83" y="195"/>
                  </a:cubicBezTo>
                  <a:cubicBezTo>
                    <a:pt x="78" y="208"/>
                    <a:pt x="78" y="208"/>
                    <a:pt x="78" y="208"/>
                  </a:cubicBezTo>
                  <a:cubicBezTo>
                    <a:pt x="77" y="214"/>
                    <a:pt x="79" y="217"/>
                    <a:pt x="77" y="223"/>
                  </a:cubicBezTo>
                  <a:cubicBezTo>
                    <a:pt x="76" y="228"/>
                    <a:pt x="77" y="240"/>
                    <a:pt x="81" y="239"/>
                  </a:cubicBezTo>
                  <a:cubicBezTo>
                    <a:pt x="83" y="239"/>
                    <a:pt x="81" y="238"/>
                    <a:pt x="83" y="238"/>
                  </a:cubicBezTo>
                  <a:cubicBezTo>
                    <a:pt x="85" y="242"/>
                    <a:pt x="84" y="243"/>
                    <a:pt x="86" y="246"/>
                  </a:cubicBezTo>
                  <a:cubicBezTo>
                    <a:pt x="88" y="245"/>
                    <a:pt x="87" y="246"/>
                    <a:pt x="89" y="245"/>
                  </a:cubicBezTo>
                  <a:cubicBezTo>
                    <a:pt x="88" y="253"/>
                    <a:pt x="88" y="253"/>
                    <a:pt x="88" y="253"/>
                  </a:cubicBezTo>
                  <a:cubicBezTo>
                    <a:pt x="89" y="255"/>
                    <a:pt x="89" y="255"/>
                    <a:pt x="89" y="255"/>
                  </a:cubicBezTo>
                  <a:cubicBezTo>
                    <a:pt x="92" y="255"/>
                    <a:pt x="91" y="253"/>
                    <a:pt x="93" y="251"/>
                  </a:cubicBezTo>
                  <a:cubicBezTo>
                    <a:pt x="96" y="251"/>
                    <a:pt x="96" y="251"/>
                    <a:pt x="96" y="252"/>
                  </a:cubicBezTo>
                  <a:cubicBezTo>
                    <a:pt x="98" y="250"/>
                    <a:pt x="98" y="250"/>
                    <a:pt x="98" y="250"/>
                  </a:cubicBezTo>
                  <a:cubicBezTo>
                    <a:pt x="99" y="252"/>
                    <a:pt x="100" y="253"/>
                    <a:pt x="102" y="254"/>
                  </a:cubicBezTo>
                  <a:cubicBezTo>
                    <a:pt x="104" y="253"/>
                    <a:pt x="104" y="251"/>
                    <a:pt x="104" y="249"/>
                  </a:cubicBezTo>
                  <a:cubicBezTo>
                    <a:pt x="101" y="241"/>
                    <a:pt x="101" y="241"/>
                    <a:pt x="101" y="241"/>
                  </a:cubicBezTo>
                  <a:cubicBezTo>
                    <a:pt x="102" y="238"/>
                    <a:pt x="102" y="238"/>
                    <a:pt x="102" y="238"/>
                  </a:cubicBezTo>
                  <a:cubicBezTo>
                    <a:pt x="102" y="238"/>
                    <a:pt x="103" y="238"/>
                    <a:pt x="103" y="238"/>
                  </a:cubicBezTo>
                  <a:cubicBezTo>
                    <a:pt x="103" y="234"/>
                    <a:pt x="102" y="233"/>
                    <a:pt x="103" y="231"/>
                  </a:cubicBezTo>
                  <a:cubicBezTo>
                    <a:pt x="103" y="231"/>
                    <a:pt x="103" y="231"/>
                    <a:pt x="103" y="230"/>
                  </a:cubicBezTo>
                  <a:cubicBezTo>
                    <a:pt x="106" y="225"/>
                    <a:pt x="106" y="225"/>
                    <a:pt x="106" y="225"/>
                  </a:cubicBezTo>
                  <a:cubicBezTo>
                    <a:pt x="106" y="223"/>
                    <a:pt x="106" y="222"/>
                    <a:pt x="108" y="221"/>
                  </a:cubicBezTo>
                  <a:cubicBezTo>
                    <a:pt x="107" y="220"/>
                    <a:pt x="108" y="220"/>
                    <a:pt x="108" y="219"/>
                  </a:cubicBezTo>
                  <a:cubicBezTo>
                    <a:pt x="108" y="219"/>
                    <a:pt x="109" y="219"/>
                    <a:pt x="109" y="219"/>
                  </a:cubicBezTo>
                  <a:cubicBezTo>
                    <a:pt x="111" y="214"/>
                    <a:pt x="111" y="214"/>
                    <a:pt x="111" y="214"/>
                  </a:cubicBezTo>
                  <a:cubicBezTo>
                    <a:pt x="112" y="214"/>
                    <a:pt x="112" y="214"/>
                    <a:pt x="112" y="214"/>
                  </a:cubicBezTo>
                  <a:cubicBezTo>
                    <a:pt x="114" y="209"/>
                    <a:pt x="114" y="209"/>
                    <a:pt x="114" y="209"/>
                  </a:cubicBezTo>
                  <a:cubicBezTo>
                    <a:pt x="115" y="207"/>
                    <a:pt x="116" y="206"/>
                    <a:pt x="117" y="205"/>
                  </a:cubicBezTo>
                  <a:cubicBezTo>
                    <a:pt x="118" y="205"/>
                    <a:pt x="116" y="207"/>
                    <a:pt x="118" y="204"/>
                  </a:cubicBezTo>
                  <a:cubicBezTo>
                    <a:pt x="120" y="202"/>
                    <a:pt x="120" y="201"/>
                    <a:pt x="121" y="199"/>
                  </a:cubicBezTo>
                  <a:cubicBezTo>
                    <a:pt x="121" y="199"/>
                    <a:pt x="121" y="198"/>
                    <a:pt x="121" y="198"/>
                  </a:cubicBezTo>
                  <a:cubicBezTo>
                    <a:pt x="122" y="197"/>
                    <a:pt x="122" y="197"/>
                    <a:pt x="122" y="197"/>
                  </a:cubicBezTo>
                  <a:cubicBezTo>
                    <a:pt x="123" y="199"/>
                    <a:pt x="123" y="198"/>
                    <a:pt x="123" y="199"/>
                  </a:cubicBezTo>
                  <a:cubicBezTo>
                    <a:pt x="123" y="207"/>
                    <a:pt x="123" y="207"/>
                    <a:pt x="123" y="207"/>
                  </a:cubicBezTo>
                  <a:cubicBezTo>
                    <a:pt x="123" y="207"/>
                    <a:pt x="123" y="207"/>
                    <a:pt x="123" y="207"/>
                  </a:cubicBezTo>
                  <a:cubicBezTo>
                    <a:pt x="124" y="216"/>
                    <a:pt x="124" y="216"/>
                    <a:pt x="124" y="216"/>
                  </a:cubicBezTo>
                  <a:cubicBezTo>
                    <a:pt x="123" y="216"/>
                    <a:pt x="123" y="216"/>
                    <a:pt x="123" y="216"/>
                  </a:cubicBezTo>
                  <a:cubicBezTo>
                    <a:pt x="123" y="216"/>
                    <a:pt x="123" y="221"/>
                    <a:pt x="122" y="222"/>
                  </a:cubicBezTo>
                  <a:cubicBezTo>
                    <a:pt x="122" y="224"/>
                    <a:pt x="122" y="224"/>
                    <a:pt x="121" y="226"/>
                  </a:cubicBezTo>
                  <a:cubicBezTo>
                    <a:pt x="121" y="226"/>
                    <a:pt x="121" y="228"/>
                    <a:pt x="121" y="228"/>
                  </a:cubicBezTo>
                  <a:cubicBezTo>
                    <a:pt x="120" y="231"/>
                    <a:pt x="120" y="231"/>
                    <a:pt x="120" y="231"/>
                  </a:cubicBezTo>
                  <a:cubicBezTo>
                    <a:pt x="119" y="233"/>
                    <a:pt x="117" y="238"/>
                    <a:pt x="116" y="240"/>
                  </a:cubicBezTo>
                  <a:cubicBezTo>
                    <a:pt x="115" y="241"/>
                    <a:pt x="115" y="241"/>
                    <a:pt x="115" y="242"/>
                  </a:cubicBezTo>
                  <a:cubicBezTo>
                    <a:pt x="114" y="245"/>
                    <a:pt x="113" y="246"/>
                    <a:pt x="112" y="249"/>
                  </a:cubicBezTo>
                  <a:cubicBezTo>
                    <a:pt x="105" y="260"/>
                    <a:pt x="105" y="260"/>
                    <a:pt x="105" y="260"/>
                  </a:cubicBezTo>
                  <a:cubicBezTo>
                    <a:pt x="104" y="261"/>
                    <a:pt x="104" y="261"/>
                    <a:pt x="104" y="261"/>
                  </a:cubicBezTo>
                  <a:cubicBezTo>
                    <a:pt x="103" y="262"/>
                    <a:pt x="103" y="262"/>
                    <a:pt x="102" y="262"/>
                  </a:cubicBezTo>
                  <a:cubicBezTo>
                    <a:pt x="103" y="263"/>
                    <a:pt x="103" y="263"/>
                    <a:pt x="103" y="263"/>
                  </a:cubicBezTo>
                  <a:cubicBezTo>
                    <a:pt x="101" y="264"/>
                    <a:pt x="99" y="265"/>
                    <a:pt x="98" y="267"/>
                  </a:cubicBezTo>
                  <a:cubicBezTo>
                    <a:pt x="89" y="275"/>
                    <a:pt x="89" y="275"/>
                    <a:pt x="89" y="275"/>
                  </a:cubicBezTo>
                  <a:cubicBezTo>
                    <a:pt x="88" y="276"/>
                    <a:pt x="88" y="276"/>
                    <a:pt x="87" y="276"/>
                  </a:cubicBezTo>
                  <a:cubicBezTo>
                    <a:pt x="86" y="278"/>
                    <a:pt x="86" y="278"/>
                    <a:pt x="86" y="278"/>
                  </a:cubicBezTo>
                  <a:cubicBezTo>
                    <a:pt x="84" y="278"/>
                    <a:pt x="82" y="279"/>
                    <a:pt x="81" y="280"/>
                  </a:cubicBezTo>
                  <a:cubicBezTo>
                    <a:pt x="77" y="283"/>
                    <a:pt x="73" y="283"/>
                    <a:pt x="70" y="285"/>
                  </a:cubicBezTo>
                  <a:cubicBezTo>
                    <a:pt x="70" y="285"/>
                    <a:pt x="70" y="285"/>
                    <a:pt x="70" y="285"/>
                  </a:cubicBezTo>
                  <a:cubicBezTo>
                    <a:pt x="70" y="285"/>
                    <a:pt x="70" y="285"/>
                    <a:pt x="69" y="285"/>
                  </a:cubicBezTo>
                  <a:cubicBezTo>
                    <a:pt x="63" y="287"/>
                    <a:pt x="63" y="287"/>
                    <a:pt x="63" y="287"/>
                  </a:cubicBezTo>
                  <a:cubicBezTo>
                    <a:pt x="63" y="287"/>
                    <a:pt x="63" y="287"/>
                    <a:pt x="63" y="287"/>
                  </a:cubicBezTo>
                  <a:cubicBezTo>
                    <a:pt x="63" y="287"/>
                    <a:pt x="63" y="288"/>
                    <a:pt x="63" y="288"/>
                  </a:cubicBezTo>
                  <a:cubicBezTo>
                    <a:pt x="62" y="289"/>
                    <a:pt x="63" y="287"/>
                    <a:pt x="60" y="289"/>
                  </a:cubicBezTo>
                  <a:cubicBezTo>
                    <a:pt x="60" y="289"/>
                    <a:pt x="60" y="290"/>
                    <a:pt x="60" y="290"/>
                  </a:cubicBezTo>
                  <a:cubicBezTo>
                    <a:pt x="57" y="290"/>
                    <a:pt x="56" y="290"/>
                    <a:pt x="53" y="291"/>
                  </a:cubicBezTo>
                  <a:cubicBezTo>
                    <a:pt x="42" y="294"/>
                    <a:pt x="42" y="294"/>
                    <a:pt x="42" y="294"/>
                  </a:cubicBezTo>
                  <a:cubicBezTo>
                    <a:pt x="43" y="295"/>
                    <a:pt x="42" y="295"/>
                    <a:pt x="43" y="296"/>
                  </a:cubicBezTo>
                  <a:cubicBezTo>
                    <a:pt x="42" y="294"/>
                    <a:pt x="43" y="295"/>
                    <a:pt x="41" y="295"/>
                  </a:cubicBezTo>
                  <a:cubicBezTo>
                    <a:pt x="41" y="296"/>
                    <a:pt x="41" y="295"/>
                    <a:pt x="41" y="297"/>
                  </a:cubicBezTo>
                  <a:cubicBezTo>
                    <a:pt x="40" y="297"/>
                    <a:pt x="40" y="296"/>
                    <a:pt x="40" y="296"/>
                  </a:cubicBezTo>
                  <a:cubicBezTo>
                    <a:pt x="39" y="297"/>
                    <a:pt x="39" y="297"/>
                    <a:pt x="39" y="297"/>
                  </a:cubicBezTo>
                  <a:cubicBezTo>
                    <a:pt x="39" y="300"/>
                    <a:pt x="39" y="300"/>
                    <a:pt x="39" y="300"/>
                  </a:cubicBezTo>
                  <a:cubicBezTo>
                    <a:pt x="35" y="301"/>
                    <a:pt x="35" y="301"/>
                    <a:pt x="35" y="301"/>
                  </a:cubicBezTo>
                  <a:cubicBezTo>
                    <a:pt x="43" y="302"/>
                    <a:pt x="37" y="300"/>
                    <a:pt x="44" y="301"/>
                  </a:cubicBezTo>
                  <a:cubicBezTo>
                    <a:pt x="45" y="302"/>
                    <a:pt x="44" y="302"/>
                    <a:pt x="45" y="301"/>
                  </a:cubicBezTo>
                  <a:cubicBezTo>
                    <a:pt x="47" y="302"/>
                    <a:pt x="48" y="303"/>
                    <a:pt x="50" y="302"/>
                  </a:cubicBezTo>
                  <a:cubicBezTo>
                    <a:pt x="51" y="302"/>
                    <a:pt x="51" y="302"/>
                    <a:pt x="51" y="302"/>
                  </a:cubicBezTo>
                  <a:cubicBezTo>
                    <a:pt x="53" y="302"/>
                    <a:pt x="57" y="302"/>
                    <a:pt x="59" y="301"/>
                  </a:cubicBezTo>
                  <a:cubicBezTo>
                    <a:pt x="60" y="301"/>
                    <a:pt x="62" y="301"/>
                    <a:pt x="63" y="301"/>
                  </a:cubicBezTo>
                  <a:cubicBezTo>
                    <a:pt x="65" y="300"/>
                    <a:pt x="63" y="300"/>
                    <a:pt x="65" y="300"/>
                  </a:cubicBezTo>
                  <a:cubicBezTo>
                    <a:pt x="69" y="299"/>
                    <a:pt x="74" y="300"/>
                    <a:pt x="78" y="301"/>
                  </a:cubicBezTo>
                  <a:cubicBezTo>
                    <a:pt x="79" y="301"/>
                    <a:pt x="79" y="301"/>
                    <a:pt x="81" y="301"/>
                  </a:cubicBezTo>
                  <a:cubicBezTo>
                    <a:pt x="81" y="301"/>
                    <a:pt x="81" y="301"/>
                    <a:pt x="81" y="301"/>
                  </a:cubicBezTo>
                  <a:cubicBezTo>
                    <a:pt x="82" y="301"/>
                    <a:pt x="83" y="301"/>
                    <a:pt x="84" y="302"/>
                  </a:cubicBezTo>
                  <a:cubicBezTo>
                    <a:pt x="90" y="302"/>
                    <a:pt x="90" y="302"/>
                    <a:pt x="90" y="302"/>
                  </a:cubicBezTo>
                  <a:cubicBezTo>
                    <a:pt x="89" y="302"/>
                    <a:pt x="89" y="303"/>
                    <a:pt x="87" y="302"/>
                  </a:cubicBezTo>
                  <a:cubicBezTo>
                    <a:pt x="87" y="303"/>
                    <a:pt x="87" y="303"/>
                    <a:pt x="87" y="304"/>
                  </a:cubicBezTo>
                  <a:cubicBezTo>
                    <a:pt x="86" y="304"/>
                    <a:pt x="86" y="304"/>
                    <a:pt x="85" y="304"/>
                  </a:cubicBezTo>
                  <a:cubicBezTo>
                    <a:pt x="85" y="305"/>
                    <a:pt x="85" y="306"/>
                    <a:pt x="86" y="307"/>
                  </a:cubicBezTo>
                  <a:cubicBezTo>
                    <a:pt x="92" y="307"/>
                    <a:pt x="92" y="307"/>
                    <a:pt x="92" y="307"/>
                  </a:cubicBezTo>
                  <a:cubicBezTo>
                    <a:pt x="92" y="307"/>
                    <a:pt x="92" y="307"/>
                    <a:pt x="92" y="307"/>
                  </a:cubicBezTo>
                  <a:cubicBezTo>
                    <a:pt x="93" y="309"/>
                    <a:pt x="94" y="309"/>
                    <a:pt x="95" y="308"/>
                  </a:cubicBezTo>
                  <a:cubicBezTo>
                    <a:pt x="100" y="306"/>
                    <a:pt x="100" y="306"/>
                    <a:pt x="100" y="306"/>
                  </a:cubicBezTo>
                  <a:cubicBezTo>
                    <a:pt x="101" y="306"/>
                    <a:pt x="100" y="306"/>
                    <a:pt x="101" y="305"/>
                  </a:cubicBezTo>
                  <a:cubicBezTo>
                    <a:pt x="102" y="303"/>
                    <a:pt x="105" y="302"/>
                    <a:pt x="107" y="301"/>
                  </a:cubicBezTo>
                  <a:cubicBezTo>
                    <a:pt x="108" y="300"/>
                    <a:pt x="108" y="299"/>
                    <a:pt x="109" y="300"/>
                  </a:cubicBezTo>
                  <a:cubicBezTo>
                    <a:pt x="109" y="297"/>
                    <a:pt x="111" y="299"/>
                    <a:pt x="115" y="295"/>
                  </a:cubicBezTo>
                  <a:cubicBezTo>
                    <a:pt x="115" y="295"/>
                    <a:pt x="115" y="295"/>
                    <a:pt x="115" y="295"/>
                  </a:cubicBezTo>
                  <a:cubicBezTo>
                    <a:pt x="115" y="295"/>
                    <a:pt x="115" y="295"/>
                    <a:pt x="115" y="295"/>
                  </a:cubicBezTo>
                  <a:cubicBezTo>
                    <a:pt x="115" y="294"/>
                    <a:pt x="115" y="294"/>
                    <a:pt x="115" y="294"/>
                  </a:cubicBezTo>
                  <a:cubicBezTo>
                    <a:pt x="117" y="292"/>
                    <a:pt x="118" y="289"/>
                    <a:pt x="119" y="288"/>
                  </a:cubicBezTo>
                  <a:cubicBezTo>
                    <a:pt x="121" y="286"/>
                    <a:pt x="124" y="285"/>
                    <a:pt x="125" y="283"/>
                  </a:cubicBezTo>
                  <a:cubicBezTo>
                    <a:pt x="129" y="280"/>
                    <a:pt x="129" y="280"/>
                    <a:pt x="129" y="280"/>
                  </a:cubicBezTo>
                  <a:cubicBezTo>
                    <a:pt x="132" y="277"/>
                    <a:pt x="132" y="274"/>
                    <a:pt x="135" y="270"/>
                  </a:cubicBezTo>
                  <a:cubicBezTo>
                    <a:pt x="135" y="270"/>
                    <a:pt x="135" y="270"/>
                    <a:pt x="135" y="270"/>
                  </a:cubicBezTo>
                  <a:cubicBezTo>
                    <a:pt x="136" y="269"/>
                    <a:pt x="136" y="269"/>
                    <a:pt x="136" y="267"/>
                  </a:cubicBezTo>
                  <a:cubicBezTo>
                    <a:pt x="145" y="272"/>
                    <a:pt x="145" y="272"/>
                    <a:pt x="145" y="272"/>
                  </a:cubicBezTo>
                  <a:cubicBezTo>
                    <a:pt x="146" y="273"/>
                    <a:pt x="145" y="272"/>
                    <a:pt x="146" y="274"/>
                  </a:cubicBezTo>
                  <a:cubicBezTo>
                    <a:pt x="147" y="275"/>
                    <a:pt x="146" y="274"/>
                    <a:pt x="147" y="275"/>
                  </a:cubicBezTo>
                  <a:cubicBezTo>
                    <a:pt x="150" y="275"/>
                    <a:pt x="150" y="275"/>
                    <a:pt x="150" y="275"/>
                  </a:cubicBezTo>
                  <a:cubicBezTo>
                    <a:pt x="153" y="277"/>
                    <a:pt x="153" y="277"/>
                    <a:pt x="153" y="277"/>
                  </a:cubicBezTo>
                  <a:cubicBezTo>
                    <a:pt x="152" y="279"/>
                    <a:pt x="152" y="278"/>
                    <a:pt x="152" y="280"/>
                  </a:cubicBezTo>
                  <a:cubicBezTo>
                    <a:pt x="152" y="280"/>
                    <a:pt x="152" y="279"/>
                    <a:pt x="153" y="279"/>
                  </a:cubicBezTo>
                  <a:cubicBezTo>
                    <a:pt x="153" y="279"/>
                    <a:pt x="153" y="279"/>
                    <a:pt x="153" y="279"/>
                  </a:cubicBezTo>
                  <a:cubicBezTo>
                    <a:pt x="153" y="279"/>
                    <a:pt x="154" y="279"/>
                    <a:pt x="154" y="279"/>
                  </a:cubicBezTo>
                  <a:cubicBezTo>
                    <a:pt x="155" y="281"/>
                    <a:pt x="154" y="280"/>
                    <a:pt x="155" y="281"/>
                  </a:cubicBezTo>
                  <a:cubicBezTo>
                    <a:pt x="155" y="285"/>
                    <a:pt x="155" y="285"/>
                    <a:pt x="155" y="285"/>
                  </a:cubicBezTo>
                  <a:cubicBezTo>
                    <a:pt x="157" y="286"/>
                    <a:pt x="158" y="288"/>
                    <a:pt x="159" y="290"/>
                  </a:cubicBezTo>
                  <a:cubicBezTo>
                    <a:pt x="162" y="295"/>
                    <a:pt x="162" y="292"/>
                    <a:pt x="167" y="299"/>
                  </a:cubicBezTo>
                  <a:cubicBezTo>
                    <a:pt x="173" y="309"/>
                    <a:pt x="173" y="309"/>
                    <a:pt x="173" y="309"/>
                  </a:cubicBezTo>
                  <a:cubicBezTo>
                    <a:pt x="177" y="313"/>
                    <a:pt x="177" y="314"/>
                    <a:pt x="182" y="316"/>
                  </a:cubicBezTo>
                  <a:cubicBezTo>
                    <a:pt x="182" y="316"/>
                    <a:pt x="182" y="316"/>
                    <a:pt x="182" y="316"/>
                  </a:cubicBezTo>
                  <a:cubicBezTo>
                    <a:pt x="182" y="316"/>
                    <a:pt x="182" y="316"/>
                    <a:pt x="182" y="316"/>
                  </a:cubicBezTo>
                  <a:cubicBezTo>
                    <a:pt x="188" y="319"/>
                    <a:pt x="188" y="319"/>
                    <a:pt x="188" y="319"/>
                  </a:cubicBezTo>
                  <a:cubicBezTo>
                    <a:pt x="189" y="320"/>
                    <a:pt x="190" y="320"/>
                    <a:pt x="192" y="320"/>
                  </a:cubicBezTo>
                  <a:cubicBezTo>
                    <a:pt x="192" y="321"/>
                    <a:pt x="191" y="320"/>
                    <a:pt x="193" y="321"/>
                  </a:cubicBezTo>
                  <a:cubicBezTo>
                    <a:pt x="199" y="321"/>
                    <a:pt x="199" y="321"/>
                    <a:pt x="199" y="321"/>
                  </a:cubicBezTo>
                  <a:cubicBezTo>
                    <a:pt x="203" y="321"/>
                    <a:pt x="203" y="322"/>
                    <a:pt x="203" y="321"/>
                  </a:cubicBezTo>
                  <a:cubicBezTo>
                    <a:pt x="205" y="321"/>
                    <a:pt x="205" y="321"/>
                    <a:pt x="207" y="320"/>
                  </a:cubicBezTo>
                  <a:cubicBezTo>
                    <a:pt x="207" y="320"/>
                    <a:pt x="207" y="320"/>
                    <a:pt x="207" y="320"/>
                  </a:cubicBezTo>
                  <a:cubicBezTo>
                    <a:pt x="209" y="318"/>
                    <a:pt x="210" y="316"/>
                    <a:pt x="211" y="314"/>
                  </a:cubicBezTo>
                  <a:cubicBezTo>
                    <a:pt x="212" y="310"/>
                    <a:pt x="212" y="310"/>
                    <a:pt x="212" y="310"/>
                  </a:cubicBezTo>
                  <a:cubicBezTo>
                    <a:pt x="212" y="309"/>
                    <a:pt x="212" y="308"/>
                    <a:pt x="212" y="307"/>
                  </a:cubicBezTo>
                  <a:cubicBezTo>
                    <a:pt x="212" y="306"/>
                    <a:pt x="212" y="307"/>
                    <a:pt x="211" y="302"/>
                  </a:cubicBezTo>
                  <a:cubicBezTo>
                    <a:pt x="210" y="300"/>
                    <a:pt x="211" y="300"/>
                    <a:pt x="209" y="298"/>
                  </a:cubicBezTo>
                  <a:cubicBezTo>
                    <a:pt x="205" y="293"/>
                    <a:pt x="205" y="293"/>
                    <a:pt x="205" y="293"/>
                  </a:cubicBezTo>
                  <a:cubicBezTo>
                    <a:pt x="205" y="293"/>
                    <a:pt x="205" y="293"/>
                    <a:pt x="205" y="292"/>
                  </a:cubicBezTo>
                  <a:cubicBezTo>
                    <a:pt x="196" y="283"/>
                    <a:pt x="196" y="283"/>
                    <a:pt x="196" y="283"/>
                  </a:cubicBezTo>
                  <a:cubicBezTo>
                    <a:pt x="196" y="283"/>
                    <a:pt x="195" y="283"/>
                    <a:pt x="195" y="282"/>
                  </a:cubicBezTo>
                  <a:cubicBezTo>
                    <a:pt x="181" y="274"/>
                    <a:pt x="181" y="274"/>
                    <a:pt x="181" y="274"/>
                  </a:cubicBezTo>
                  <a:cubicBezTo>
                    <a:pt x="181" y="270"/>
                    <a:pt x="181" y="270"/>
                    <a:pt x="181" y="270"/>
                  </a:cubicBezTo>
                  <a:cubicBezTo>
                    <a:pt x="182" y="270"/>
                    <a:pt x="182" y="269"/>
                    <a:pt x="183" y="266"/>
                  </a:cubicBezTo>
                  <a:cubicBezTo>
                    <a:pt x="183" y="266"/>
                    <a:pt x="183" y="266"/>
                    <a:pt x="183" y="266"/>
                  </a:cubicBezTo>
                  <a:cubicBezTo>
                    <a:pt x="184" y="265"/>
                    <a:pt x="184" y="262"/>
                    <a:pt x="184" y="261"/>
                  </a:cubicBezTo>
                  <a:cubicBezTo>
                    <a:pt x="184" y="253"/>
                    <a:pt x="184" y="253"/>
                    <a:pt x="184" y="253"/>
                  </a:cubicBezTo>
                  <a:cubicBezTo>
                    <a:pt x="184" y="250"/>
                    <a:pt x="185" y="250"/>
                    <a:pt x="184" y="247"/>
                  </a:cubicBezTo>
                  <a:cubicBezTo>
                    <a:pt x="184" y="245"/>
                    <a:pt x="185" y="244"/>
                    <a:pt x="185" y="243"/>
                  </a:cubicBezTo>
                  <a:cubicBezTo>
                    <a:pt x="185" y="236"/>
                    <a:pt x="182" y="225"/>
                    <a:pt x="184" y="218"/>
                  </a:cubicBezTo>
                  <a:cubicBezTo>
                    <a:pt x="185" y="213"/>
                    <a:pt x="185" y="210"/>
                    <a:pt x="185" y="205"/>
                  </a:cubicBezTo>
                  <a:cubicBezTo>
                    <a:pt x="185" y="205"/>
                    <a:pt x="185" y="204"/>
                    <a:pt x="185" y="204"/>
                  </a:cubicBezTo>
                  <a:cubicBezTo>
                    <a:pt x="186" y="202"/>
                    <a:pt x="186" y="204"/>
                    <a:pt x="186" y="200"/>
                  </a:cubicBezTo>
                  <a:cubicBezTo>
                    <a:pt x="188" y="198"/>
                    <a:pt x="184" y="200"/>
                    <a:pt x="187" y="199"/>
                  </a:cubicBezTo>
                  <a:cubicBezTo>
                    <a:pt x="187" y="195"/>
                    <a:pt x="187" y="195"/>
                    <a:pt x="187" y="195"/>
                  </a:cubicBezTo>
                  <a:cubicBezTo>
                    <a:pt x="188" y="194"/>
                    <a:pt x="187" y="196"/>
                    <a:pt x="188" y="194"/>
                  </a:cubicBezTo>
                  <a:cubicBezTo>
                    <a:pt x="188" y="194"/>
                    <a:pt x="188" y="193"/>
                    <a:pt x="188" y="193"/>
                  </a:cubicBezTo>
                  <a:cubicBezTo>
                    <a:pt x="188" y="186"/>
                    <a:pt x="189" y="186"/>
                    <a:pt x="189" y="186"/>
                  </a:cubicBezTo>
                  <a:cubicBezTo>
                    <a:pt x="189" y="183"/>
                    <a:pt x="188" y="184"/>
                    <a:pt x="190" y="182"/>
                  </a:cubicBezTo>
                  <a:cubicBezTo>
                    <a:pt x="190" y="181"/>
                    <a:pt x="190" y="181"/>
                    <a:pt x="190" y="181"/>
                  </a:cubicBezTo>
                  <a:cubicBezTo>
                    <a:pt x="190" y="181"/>
                    <a:pt x="190" y="181"/>
                    <a:pt x="190" y="181"/>
                  </a:cubicBezTo>
                  <a:cubicBezTo>
                    <a:pt x="191" y="179"/>
                    <a:pt x="191" y="179"/>
                    <a:pt x="191" y="179"/>
                  </a:cubicBezTo>
                  <a:cubicBezTo>
                    <a:pt x="193" y="178"/>
                    <a:pt x="193" y="177"/>
                    <a:pt x="194" y="175"/>
                  </a:cubicBezTo>
                  <a:cubicBezTo>
                    <a:pt x="197" y="170"/>
                    <a:pt x="197" y="170"/>
                    <a:pt x="197" y="170"/>
                  </a:cubicBezTo>
                  <a:cubicBezTo>
                    <a:pt x="197" y="170"/>
                    <a:pt x="197" y="170"/>
                    <a:pt x="197" y="170"/>
                  </a:cubicBezTo>
                  <a:cubicBezTo>
                    <a:pt x="198" y="169"/>
                    <a:pt x="198" y="169"/>
                    <a:pt x="198" y="169"/>
                  </a:cubicBezTo>
                  <a:cubicBezTo>
                    <a:pt x="198" y="169"/>
                    <a:pt x="198" y="169"/>
                    <a:pt x="198" y="169"/>
                  </a:cubicBezTo>
                  <a:cubicBezTo>
                    <a:pt x="198" y="167"/>
                    <a:pt x="198" y="166"/>
                    <a:pt x="199" y="165"/>
                  </a:cubicBezTo>
                  <a:cubicBezTo>
                    <a:pt x="199" y="164"/>
                    <a:pt x="199" y="164"/>
                    <a:pt x="199" y="163"/>
                  </a:cubicBezTo>
                  <a:cubicBezTo>
                    <a:pt x="200" y="161"/>
                    <a:pt x="199" y="163"/>
                    <a:pt x="200" y="161"/>
                  </a:cubicBezTo>
                  <a:cubicBezTo>
                    <a:pt x="200" y="160"/>
                    <a:pt x="200" y="153"/>
                    <a:pt x="199" y="150"/>
                  </a:cubicBezTo>
                  <a:cubicBezTo>
                    <a:pt x="198" y="149"/>
                    <a:pt x="198" y="149"/>
                    <a:pt x="198" y="149"/>
                  </a:cubicBezTo>
                  <a:cubicBezTo>
                    <a:pt x="198" y="147"/>
                    <a:pt x="198" y="144"/>
                    <a:pt x="198" y="143"/>
                  </a:cubicBezTo>
                  <a:cubicBezTo>
                    <a:pt x="198" y="143"/>
                    <a:pt x="198" y="143"/>
                    <a:pt x="197" y="143"/>
                  </a:cubicBezTo>
                  <a:cubicBezTo>
                    <a:pt x="199" y="141"/>
                    <a:pt x="198" y="142"/>
                    <a:pt x="198" y="140"/>
                  </a:cubicBezTo>
                  <a:cubicBezTo>
                    <a:pt x="197" y="139"/>
                    <a:pt x="198" y="139"/>
                    <a:pt x="196" y="139"/>
                  </a:cubicBezTo>
                  <a:cubicBezTo>
                    <a:pt x="197" y="138"/>
                    <a:pt x="194" y="134"/>
                    <a:pt x="193" y="133"/>
                  </a:cubicBezTo>
                  <a:cubicBezTo>
                    <a:pt x="186" y="126"/>
                    <a:pt x="186" y="126"/>
                    <a:pt x="186" y="126"/>
                  </a:cubicBezTo>
                  <a:cubicBezTo>
                    <a:pt x="181" y="122"/>
                    <a:pt x="181" y="123"/>
                    <a:pt x="178" y="122"/>
                  </a:cubicBezTo>
                  <a:cubicBezTo>
                    <a:pt x="175" y="121"/>
                    <a:pt x="180" y="122"/>
                    <a:pt x="177" y="121"/>
                  </a:cubicBezTo>
                  <a:cubicBezTo>
                    <a:pt x="173" y="121"/>
                    <a:pt x="173" y="121"/>
                    <a:pt x="173" y="121"/>
                  </a:cubicBezTo>
                  <a:cubicBezTo>
                    <a:pt x="173" y="120"/>
                    <a:pt x="174" y="121"/>
                    <a:pt x="172" y="121"/>
                  </a:cubicBezTo>
                  <a:cubicBezTo>
                    <a:pt x="171" y="121"/>
                    <a:pt x="171" y="121"/>
                    <a:pt x="170" y="121"/>
                  </a:cubicBezTo>
                  <a:cubicBezTo>
                    <a:pt x="163" y="122"/>
                    <a:pt x="166" y="121"/>
                    <a:pt x="161" y="125"/>
                  </a:cubicBezTo>
                  <a:cubicBezTo>
                    <a:pt x="160" y="126"/>
                    <a:pt x="160" y="126"/>
                    <a:pt x="160" y="126"/>
                  </a:cubicBezTo>
                  <a:cubicBezTo>
                    <a:pt x="157" y="127"/>
                    <a:pt x="158" y="127"/>
                    <a:pt x="157" y="128"/>
                  </a:cubicBezTo>
                  <a:cubicBezTo>
                    <a:pt x="157" y="128"/>
                    <a:pt x="157" y="128"/>
                    <a:pt x="157" y="128"/>
                  </a:cubicBezTo>
                  <a:cubicBezTo>
                    <a:pt x="155" y="129"/>
                    <a:pt x="155" y="129"/>
                    <a:pt x="155" y="129"/>
                  </a:cubicBezTo>
                  <a:cubicBezTo>
                    <a:pt x="154" y="130"/>
                    <a:pt x="153" y="131"/>
                    <a:pt x="152" y="131"/>
                  </a:cubicBezTo>
                  <a:cubicBezTo>
                    <a:pt x="151" y="132"/>
                    <a:pt x="151" y="132"/>
                    <a:pt x="151" y="132"/>
                  </a:cubicBezTo>
                  <a:cubicBezTo>
                    <a:pt x="151" y="132"/>
                    <a:pt x="151" y="132"/>
                    <a:pt x="151" y="132"/>
                  </a:cubicBezTo>
                  <a:cubicBezTo>
                    <a:pt x="150" y="132"/>
                    <a:pt x="150" y="132"/>
                    <a:pt x="149" y="133"/>
                  </a:cubicBezTo>
                  <a:cubicBezTo>
                    <a:pt x="150" y="133"/>
                    <a:pt x="150" y="133"/>
                    <a:pt x="150" y="133"/>
                  </a:cubicBezTo>
                  <a:cubicBezTo>
                    <a:pt x="148" y="134"/>
                    <a:pt x="146" y="136"/>
                    <a:pt x="144" y="137"/>
                  </a:cubicBezTo>
                  <a:cubicBezTo>
                    <a:pt x="143" y="139"/>
                    <a:pt x="143" y="139"/>
                    <a:pt x="143" y="139"/>
                  </a:cubicBezTo>
                  <a:cubicBezTo>
                    <a:pt x="143" y="139"/>
                    <a:pt x="142" y="139"/>
                    <a:pt x="142" y="139"/>
                  </a:cubicBezTo>
                  <a:cubicBezTo>
                    <a:pt x="142" y="140"/>
                    <a:pt x="142" y="140"/>
                    <a:pt x="142" y="140"/>
                  </a:cubicBezTo>
                  <a:cubicBezTo>
                    <a:pt x="133" y="151"/>
                    <a:pt x="133" y="151"/>
                    <a:pt x="133" y="151"/>
                  </a:cubicBezTo>
                  <a:cubicBezTo>
                    <a:pt x="132" y="153"/>
                    <a:pt x="130" y="155"/>
                    <a:pt x="128" y="157"/>
                  </a:cubicBezTo>
                  <a:cubicBezTo>
                    <a:pt x="128" y="157"/>
                    <a:pt x="128" y="157"/>
                    <a:pt x="128" y="157"/>
                  </a:cubicBezTo>
                  <a:cubicBezTo>
                    <a:pt x="126" y="159"/>
                    <a:pt x="126" y="159"/>
                    <a:pt x="126" y="159"/>
                  </a:cubicBezTo>
                  <a:cubicBezTo>
                    <a:pt x="126" y="159"/>
                    <a:pt x="126" y="160"/>
                    <a:pt x="126" y="160"/>
                  </a:cubicBezTo>
                  <a:cubicBezTo>
                    <a:pt x="124" y="162"/>
                    <a:pt x="127" y="159"/>
                    <a:pt x="125" y="161"/>
                  </a:cubicBezTo>
                  <a:cubicBezTo>
                    <a:pt x="125" y="161"/>
                    <a:pt x="124" y="162"/>
                    <a:pt x="124" y="162"/>
                  </a:cubicBezTo>
                  <a:cubicBezTo>
                    <a:pt x="124" y="163"/>
                    <a:pt x="124" y="162"/>
                    <a:pt x="124" y="163"/>
                  </a:cubicBezTo>
                  <a:cubicBezTo>
                    <a:pt x="123" y="162"/>
                    <a:pt x="123" y="162"/>
                    <a:pt x="123" y="162"/>
                  </a:cubicBezTo>
                  <a:cubicBezTo>
                    <a:pt x="123" y="164"/>
                    <a:pt x="123" y="163"/>
                    <a:pt x="122" y="164"/>
                  </a:cubicBezTo>
                  <a:cubicBezTo>
                    <a:pt x="108" y="180"/>
                    <a:pt x="108" y="180"/>
                    <a:pt x="108" y="180"/>
                  </a:cubicBezTo>
                  <a:cubicBezTo>
                    <a:pt x="108" y="176"/>
                    <a:pt x="107" y="177"/>
                    <a:pt x="107" y="174"/>
                  </a:cubicBezTo>
                  <a:cubicBezTo>
                    <a:pt x="107" y="170"/>
                    <a:pt x="107" y="170"/>
                    <a:pt x="107" y="170"/>
                  </a:cubicBezTo>
                  <a:cubicBezTo>
                    <a:pt x="107" y="170"/>
                    <a:pt x="108" y="169"/>
                    <a:pt x="108" y="169"/>
                  </a:cubicBezTo>
                  <a:cubicBezTo>
                    <a:pt x="109" y="160"/>
                    <a:pt x="109" y="160"/>
                    <a:pt x="109" y="160"/>
                  </a:cubicBezTo>
                  <a:cubicBezTo>
                    <a:pt x="110" y="158"/>
                    <a:pt x="110" y="158"/>
                    <a:pt x="110" y="157"/>
                  </a:cubicBezTo>
                  <a:cubicBezTo>
                    <a:pt x="112" y="151"/>
                    <a:pt x="112" y="151"/>
                    <a:pt x="112" y="151"/>
                  </a:cubicBezTo>
                  <a:close/>
                  <a:moveTo>
                    <a:pt x="139" y="157"/>
                  </a:moveTo>
                  <a:cubicBezTo>
                    <a:pt x="141" y="156"/>
                    <a:pt x="141" y="156"/>
                    <a:pt x="141" y="156"/>
                  </a:cubicBezTo>
                  <a:cubicBezTo>
                    <a:pt x="140" y="155"/>
                    <a:pt x="140" y="155"/>
                    <a:pt x="140" y="155"/>
                  </a:cubicBezTo>
                  <a:cubicBezTo>
                    <a:pt x="142" y="155"/>
                    <a:pt x="142" y="155"/>
                    <a:pt x="142" y="155"/>
                  </a:cubicBezTo>
                  <a:cubicBezTo>
                    <a:pt x="142" y="157"/>
                    <a:pt x="142" y="157"/>
                    <a:pt x="142" y="157"/>
                  </a:cubicBezTo>
                  <a:cubicBezTo>
                    <a:pt x="142" y="159"/>
                    <a:pt x="142" y="157"/>
                    <a:pt x="141" y="158"/>
                  </a:cubicBezTo>
                  <a:cubicBezTo>
                    <a:pt x="140" y="159"/>
                    <a:pt x="140" y="159"/>
                    <a:pt x="140" y="159"/>
                  </a:cubicBezTo>
                  <a:cubicBezTo>
                    <a:pt x="139" y="160"/>
                    <a:pt x="140" y="160"/>
                    <a:pt x="139" y="161"/>
                  </a:cubicBezTo>
                  <a:cubicBezTo>
                    <a:pt x="138" y="160"/>
                    <a:pt x="138" y="160"/>
                    <a:pt x="138" y="160"/>
                  </a:cubicBezTo>
                  <a:cubicBezTo>
                    <a:pt x="138" y="159"/>
                    <a:pt x="138" y="160"/>
                    <a:pt x="139" y="158"/>
                  </a:cubicBezTo>
                  <a:cubicBezTo>
                    <a:pt x="139" y="157"/>
                    <a:pt x="139" y="158"/>
                    <a:pt x="139" y="157"/>
                  </a:cubicBezTo>
                  <a:close/>
                  <a:moveTo>
                    <a:pt x="147" y="156"/>
                  </a:moveTo>
                  <a:cubicBezTo>
                    <a:pt x="147" y="154"/>
                    <a:pt x="147" y="154"/>
                    <a:pt x="147" y="154"/>
                  </a:cubicBezTo>
                  <a:cubicBezTo>
                    <a:pt x="149" y="155"/>
                    <a:pt x="148" y="154"/>
                    <a:pt x="149" y="155"/>
                  </a:cubicBezTo>
                  <a:cubicBezTo>
                    <a:pt x="149" y="155"/>
                    <a:pt x="148" y="157"/>
                    <a:pt x="149" y="156"/>
                  </a:cubicBezTo>
                  <a:cubicBezTo>
                    <a:pt x="149" y="156"/>
                    <a:pt x="149" y="156"/>
                    <a:pt x="149" y="156"/>
                  </a:cubicBezTo>
                  <a:cubicBezTo>
                    <a:pt x="149" y="156"/>
                    <a:pt x="148" y="156"/>
                    <a:pt x="148" y="156"/>
                  </a:cubicBezTo>
                  <a:cubicBezTo>
                    <a:pt x="146" y="156"/>
                    <a:pt x="148" y="156"/>
                    <a:pt x="147" y="156"/>
                  </a:cubicBezTo>
                  <a:close/>
                  <a:moveTo>
                    <a:pt x="38" y="299"/>
                  </a:moveTo>
                  <a:cubicBezTo>
                    <a:pt x="37" y="299"/>
                    <a:pt x="37" y="299"/>
                    <a:pt x="37" y="299"/>
                  </a:cubicBezTo>
                  <a:cubicBezTo>
                    <a:pt x="35" y="298"/>
                    <a:pt x="36" y="299"/>
                    <a:pt x="36" y="298"/>
                  </a:cubicBezTo>
                  <a:cubicBezTo>
                    <a:pt x="37" y="297"/>
                    <a:pt x="37" y="297"/>
                    <a:pt x="38" y="299"/>
                  </a:cubicBezTo>
                  <a:close/>
                  <a:moveTo>
                    <a:pt x="151" y="193"/>
                  </a:moveTo>
                  <a:cubicBezTo>
                    <a:pt x="152" y="190"/>
                    <a:pt x="152" y="192"/>
                    <a:pt x="152" y="193"/>
                  </a:cubicBezTo>
                  <a:cubicBezTo>
                    <a:pt x="151" y="193"/>
                    <a:pt x="151" y="193"/>
                    <a:pt x="151" y="193"/>
                  </a:cubicBezTo>
                  <a:close/>
                  <a:moveTo>
                    <a:pt x="154" y="103"/>
                  </a:moveTo>
                  <a:cubicBezTo>
                    <a:pt x="155" y="104"/>
                    <a:pt x="155" y="104"/>
                    <a:pt x="155" y="104"/>
                  </a:cubicBezTo>
                  <a:cubicBezTo>
                    <a:pt x="154" y="104"/>
                    <a:pt x="154" y="104"/>
                    <a:pt x="154" y="104"/>
                  </a:cubicBezTo>
                  <a:cubicBezTo>
                    <a:pt x="153" y="102"/>
                    <a:pt x="154" y="103"/>
                    <a:pt x="154" y="103"/>
                  </a:cubicBezTo>
                  <a:close/>
                  <a:moveTo>
                    <a:pt x="140" y="164"/>
                  </a:moveTo>
                  <a:cubicBezTo>
                    <a:pt x="142" y="162"/>
                    <a:pt x="141" y="165"/>
                    <a:pt x="142" y="163"/>
                  </a:cubicBezTo>
                  <a:cubicBezTo>
                    <a:pt x="142" y="163"/>
                    <a:pt x="142" y="164"/>
                    <a:pt x="142" y="164"/>
                  </a:cubicBezTo>
                  <a:cubicBezTo>
                    <a:pt x="142" y="164"/>
                    <a:pt x="142" y="164"/>
                    <a:pt x="142" y="164"/>
                  </a:cubicBezTo>
                  <a:cubicBezTo>
                    <a:pt x="141" y="164"/>
                    <a:pt x="141" y="164"/>
                    <a:pt x="141" y="164"/>
                  </a:cubicBezTo>
                  <a:cubicBezTo>
                    <a:pt x="141" y="164"/>
                    <a:pt x="141" y="164"/>
                    <a:pt x="140" y="164"/>
                  </a:cubicBezTo>
                  <a:close/>
                  <a:moveTo>
                    <a:pt x="145" y="112"/>
                  </a:moveTo>
                  <a:cubicBezTo>
                    <a:pt x="145" y="114"/>
                    <a:pt x="145" y="114"/>
                    <a:pt x="145" y="114"/>
                  </a:cubicBezTo>
                  <a:cubicBezTo>
                    <a:pt x="144" y="113"/>
                    <a:pt x="144" y="113"/>
                    <a:pt x="144" y="113"/>
                  </a:cubicBezTo>
                  <a:cubicBezTo>
                    <a:pt x="145" y="112"/>
                    <a:pt x="145" y="112"/>
                    <a:pt x="145" y="112"/>
                  </a:cubicBezTo>
                  <a:close/>
                  <a:moveTo>
                    <a:pt x="140" y="167"/>
                  </a:moveTo>
                  <a:cubicBezTo>
                    <a:pt x="140" y="166"/>
                    <a:pt x="140" y="166"/>
                    <a:pt x="140" y="166"/>
                  </a:cubicBezTo>
                  <a:cubicBezTo>
                    <a:pt x="140" y="166"/>
                    <a:pt x="140" y="166"/>
                    <a:pt x="140" y="167"/>
                  </a:cubicBezTo>
                  <a:cubicBezTo>
                    <a:pt x="141" y="168"/>
                    <a:pt x="140" y="167"/>
                    <a:pt x="140" y="167"/>
                  </a:cubicBezTo>
                  <a:close/>
                  <a:moveTo>
                    <a:pt x="123" y="145"/>
                  </a:moveTo>
                  <a:cubicBezTo>
                    <a:pt x="123" y="144"/>
                    <a:pt x="122" y="145"/>
                    <a:pt x="123" y="144"/>
                  </a:cubicBezTo>
                  <a:cubicBezTo>
                    <a:pt x="124" y="144"/>
                    <a:pt x="123" y="144"/>
                    <a:pt x="123" y="144"/>
                  </a:cubicBezTo>
                  <a:cubicBezTo>
                    <a:pt x="123" y="144"/>
                    <a:pt x="125" y="146"/>
                    <a:pt x="123" y="145"/>
                  </a:cubicBezTo>
                  <a:close/>
                  <a:moveTo>
                    <a:pt x="160" y="102"/>
                  </a:moveTo>
                  <a:cubicBezTo>
                    <a:pt x="160" y="101"/>
                    <a:pt x="160" y="101"/>
                    <a:pt x="160" y="101"/>
                  </a:cubicBezTo>
                  <a:cubicBezTo>
                    <a:pt x="161" y="101"/>
                    <a:pt x="160" y="100"/>
                    <a:pt x="160" y="102"/>
                  </a:cubicBezTo>
                  <a:close/>
                  <a:moveTo>
                    <a:pt x="108" y="79"/>
                  </a:moveTo>
                  <a:cubicBezTo>
                    <a:pt x="109" y="79"/>
                    <a:pt x="109" y="79"/>
                    <a:pt x="109" y="79"/>
                  </a:cubicBezTo>
                  <a:cubicBezTo>
                    <a:pt x="108" y="80"/>
                    <a:pt x="109" y="80"/>
                    <a:pt x="108" y="79"/>
                  </a:cubicBezTo>
                  <a:close/>
                  <a:moveTo>
                    <a:pt x="75" y="215"/>
                  </a:moveTo>
                  <a:cubicBezTo>
                    <a:pt x="75" y="214"/>
                    <a:pt x="75" y="214"/>
                    <a:pt x="75" y="214"/>
                  </a:cubicBezTo>
                  <a:cubicBezTo>
                    <a:pt x="75" y="215"/>
                    <a:pt x="76" y="215"/>
                    <a:pt x="75" y="215"/>
                  </a:cubicBezTo>
                  <a:close/>
                  <a:moveTo>
                    <a:pt x="32" y="115"/>
                  </a:moveTo>
                  <a:cubicBezTo>
                    <a:pt x="32" y="114"/>
                    <a:pt x="32" y="115"/>
                    <a:pt x="32" y="115"/>
                  </a:cubicBezTo>
                  <a:cubicBezTo>
                    <a:pt x="32" y="116"/>
                    <a:pt x="32" y="115"/>
                    <a:pt x="32" y="115"/>
                  </a:cubicBezTo>
                  <a:close/>
                  <a:moveTo>
                    <a:pt x="148" y="110"/>
                  </a:moveTo>
                  <a:cubicBezTo>
                    <a:pt x="148" y="109"/>
                    <a:pt x="149" y="109"/>
                    <a:pt x="148" y="109"/>
                  </a:cubicBezTo>
                  <a:cubicBezTo>
                    <a:pt x="149" y="109"/>
                    <a:pt x="149" y="109"/>
                    <a:pt x="149" y="109"/>
                  </a:cubicBezTo>
                  <a:cubicBezTo>
                    <a:pt x="148" y="110"/>
                    <a:pt x="148" y="110"/>
                    <a:pt x="148" y="110"/>
                  </a:cubicBezTo>
                  <a:close/>
                  <a:moveTo>
                    <a:pt x="145" y="158"/>
                  </a:moveTo>
                  <a:cubicBezTo>
                    <a:pt x="144" y="157"/>
                    <a:pt x="145" y="158"/>
                    <a:pt x="145" y="158"/>
                  </a:cubicBezTo>
                  <a:cubicBezTo>
                    <a:pt x="146" y="159"/>
                    <a:pt x="145" y="158"/>
                    <a:pt x="145" y="158"/>
                  </a:cubicBezTo>
                  <a:close/>
                  <a:moveTo>
                    <a:pt x="153" y="280"/>
                  </a:moveTo>
                  <a:cubicBezTo>
                    <a:pt x="154" y="281"/>
                    <a:pt x="154" y="281"/>
                    <a:pt x="154" y="281"/>
                  </a:cubicBezTo>
                  <a:cubicBezTo>
                    <a:pt x="152" y="281"/>
                    <a:pt x="153" y="281"/>
                    <a:pt x="153" y="280"/>
                  </a:cubicBezTo>
                  <a:close/>
                  <a:moveTo>
                    <a:pt x="33" y="299"/>
                  </a:moveTo>
                  <a:cubicBezTo>
                    <a:pt x="33" y="299"/>
                    <a:pt x="32" y="300"/>
                    <a:pt x="33" y="299"/>
                  </a:cubicBezTo>
                  <a:cubicBezTo>
                    <a:pt x="33" y="299"/>
                    <a:pt x="34" y="298"/>
                    <a:pt x="33" y="299"/>
                  </a:cubicBezTo>
                  <a:close/>
                  <a:moveTo>
                    <a:pt x="154" y="108"/>
                  </a:moveTo>
                  <a:cubicBezTo>
                    <a:pt x="154" y="108"/>
                    <a:pt x="154" y="108"/>
                    <a:pt x="154" y="108"/>
                  </a:cubicBezTo>
                  <a:cubicBezTo>
                    <a:pt x="154" y="108"/>
                    <a:pt x="153" y="108"/>
                    <a:pt x="154" y="108"/>
                  </a:cubicBezTo>
                  <a:close/>
                  <a:moveTo>
                    <a:pt x="115" y="152"/>
                  </a:moveTo>
                  <a:cubicBezTo>
                    <a:pt x="115" y="152"/>
                    <a:pt x="115" y="152"/>
                    <a:pt x="115" y="1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04" name="Freeform 13">
              <a:extLst>
                <a:ext uri="{FF2B5EF4-FFF2-40B4-BE49-F238E27FC236}">
                  <a16:creationId xmlns:a16="http://schemas.microsoft.com/office/drawing/2014/main" id="{575D6D24-5D59-4D7B-B035-81857FD3A1EC}"/>
                </a:ext>
              </a:extLst>
            </p:cNvPr>
            <p:cNvSpPr>
              <a:spLocks noEditPoints="1"/>
            </p:cNvSpPr>
            <p:nvPr/>
          </p:nvSpPr>
          <p:spPr bwMode="auto">
            <a:xfrm>
              <a:off x="4260672" y="4327256"/>
              <a:ext cx="263525" cy="250825"/>
            </a:xfrm>
            <a:custGeom>
              <a:avLst/>
              <a:gdLst>
                <a:gd name="T0" fmla="*/ 148 w 230"/>
                <a:gd name="T1" fmla="*/ 91 h 218"/>
                <a:gd name="T2" fmla="*/ 151 w 230"/>
                <a:gd name="T3" fmla="*/ 87 h 218"/>
                <a:gd name="T4" fmla="*/ 166 w 230"/>
                <a:gd name="T5" fmla="*/ 76 h 218"/>
                <a:gd name="T6" fmla="*/ 154 w 230"/>
                <a:gd name="T7" fmla="*/ 83 h 218"/>
                <a:gd name="T8" fmla="*/ 48 w 230"/>
                <a:gd name="T9" fmla="*/ 45 h 218"/>
                <a:gd name="T10" fmla="*/ 151 w 230"/>
                <a:gd name="T11" fmla="*/ 36 h 218"/>
                <a:gd name="T12" fmla="*/ 144 w 230"/>
                <a:gd name="T13" fmla="*/ 58 h 218"/>
                <a:gd name="T14" fmla="*/ 51 w 230"/>
                <a:gd name="T15" fmla="*/ 35 h 218"/>
                <a:gd name="T16" fmla="*/ 50 w 230"/>
                <a:gd name="T17" fmla="*/ 41 h 218"/>
                <a:gd name="T18" fmla="*/ 54 w 230"/>
                <a:gd name="T19" fmla="*/ 44 h 218"/>
                <a:gd name="T20" fmla="*/ 51 w 230"/>
                <a:gd name="T21" fmla="*/ 56 h 218"/>
                <a:gd name="T22" fmla="*/ 50 w 230"/>
                <a:gd name="T23" fmla="*/ 70 h 218"/>
                <a:gd name="T24" fmla="*/ 54 w 230"/>
                <a:gd name="T25" fmla="*/ 57 h 218"/>
                <a:gd name="T26" fmla="*/ 62 w 230"/>
                <a:gd name="T27" fmla="*/ 38 h 218"/>
                <a:gd name="T28" fmla="*/ 55 w 230"/>
                <a:gd name="T29" fmla="*/ 27 h 218"/>
                <a:gd name="T30" fmla="*/ 23 w 230"/>
                <a:gd name="T31" fmla="*/ 159 h 218"/>
                <a:gd name="T32" fmla="*/ 22 w 230"/>
                <a:gd name="T33" fmla="*/ 187 h 218"/>
                <a:gd name="T34" fmla="*/ 60 w 230"/>
                <a:gd name="T35" fmla="*/ 207 h 218"/>
                <a:gd name="T36" fmla="*/ 62 w 230"/>
                <a:gd name="T37" fmla="*/ 194 h 218"/>
                <a:gd name="T38" fmla="*/ 80 w 230"/>
                <a:gd name="T39" fmla="*/ 168 h 218"/>
                <a:gd name="T40" fmla="*/ 102 w 230"/>
                <a:gd name="T41" fmla="*/ 191 h 218"/>
                <a:gd name="T42" fmla="*/ 151 w 230"/>
                <a:gd name="T43" fmla="*/ 212 h 218"/>
                <a:gd name="T44" fmla="*/ 180 w 230"/>
                <a:gd name="T45" fmla="*/ 214 h 218"/>
                <a:gd name="T46" fmla="*/ 209 w 230"/>
                <a:gd name="T47" fmla="*/ 212 h 218"/>
                <a:gd name="T48" fmla="*/ 228 w 230"/>
                <a:gd name="T49" fmla="*/ 192 h 218"/>
                <a:gd name="T50" fmla="*/ 198 w 230"/>
                <a:gd name="T51" fmla="*/ 164 h 218"/>
                <a:gd name="T52" fmla="*/ 185 w 230"/>
                <a:gd name="T53" fmla="*/ 174 h 218"/>
                <a:gd name="T54" fmla="*/ 176 w 230"/>
                <a:gd name="T55" fmla="*/ 177 h 218"/>
                <a:gd name="T56" fmla="*/ 151 w 230"/>
                <a:gd name="T57" fmla="*/ 177 h 218"/>
                <a:gd name="T58" fmla="*/ 111 w 230"/>
                <a:gd name="T59" fmla="*/ 157 h 218"/>
                <a:gd name="T60" fmla="*/ 120 w 230"/>
                <a:gd name="T61" fmla="*/ 133 h 218"/>
                <a:gd name="T62" fmla="*/ 139 w 230"/>
                <a:gd name="T63" fmla="*/ 154 h 218"/>
                <a:gd name="T64" fmla="*/ 151 w 230"/>
                <a:gd name="T65" fmla="*/ 140 h 218"/>
                <a:gd name="T66" fmla="*/ 168 w 230"/>
                <a:gd name="T67" fmla="*/ 128 h 218"/>
                <a:gd name="T68" fmla="*/ 187 w 230"/>
                <a:gd name="T69" fmla="*/ 97 h 218"/>
                <a:gd name="T70" fmla="*/ 186 w 230"/>
                <a:gd name="T71" fmla="*/ 50 h 218"/>
                <a:gd name="T72" fmla="*/ 157 w 230"/>
                <a:gd name="T73" fmla="*/ 49 h 218"/>
                <a:gd name="T74" fmla="*/ 148 w 230"/>
                <a:gd name="T75" fmla="*/ 6 h 218"/>
                <a:gd name="T76" fmla="*/ 137 w 230"/>
                <a:gd name="T77" fmla="*/ 37 h 218"/>
                <a:gd name="T78" fmla="*/ 129 w 230"/>
                <a:gd name="T79" fmla="*/ 77 h 218"/>
                <a:gd name="T80" fmla="*/ 91 w 230"/>
                <a:gd name="T81" fmla="*/ 112 h 218"/>
                <a:gd name="T82" fmla="*/ 75 w 230"/>
                <a:gd name="T83" fmla="*/ 139 h 218"/>
                <a:gd name="T84" fmla="*/ 58 w 230"/>
                <a:gd name="T85" fmla="*/ 157 h 218"/>
                <a:gd name="T86" fmla="*/ 65 w 230"/>
                <a:gd name="T87" fmla="*/ 112 h 218"/>
                <a:gd name="T88" fmla="*/ 82 w 230"/>
                <a:gd name="T89" fmla="*/ 77 h 218"/>
                <a:gd name="T90" fmla="*/ 79 w 230"/>
                <a:gd name="T91" fmla="*/ 36 h 218"/>
                <a:gd name="T92" fmla="*/ 59 w 230"/>
                <a:gd name="T93" fmla="*/ 5 h 218"/>
                <a:gd name="T94" fmla="*/ 48 w 230"/>
                <a:gd name="T95" fmla="*/ 36 h 218"/>
                <a:gd name="T96" fmla="*/ 43 w 230"/>
                <a:gd name="T97" fmla="*/ 43 h 218"/>
                <a:gd name="T98" fmla="*/ 38 w 230"/>
                <a:gd name="T99" fmla="*/ 59 h 218"/>
                <a:gd name="T100" fmla="*/ 34 w 230"/>
                <a:gd name="T101" fmla="*/ 84 h 218"/>
                <a:gd name="T102" fmla="*/ 10 w 230"/>
                <a:gd name="T103" fmla="*/ 106 h 218"/>
                <a:gd name="T104" fmla="*/ 25 w 230"/>
                <a:gd name="T105" fmla="*/ 130 h 218"/>
                <a:gd name="T106" fmla="*/ 24 w 230"/>
                <a:gd name="T107" fmla="*/ 152 h 218"/>
                <a:gd name="T108" fmla="*/ 21 w 230"/>
                <a:gd name="T109" fmla="*/ 180 h 218"/>
                <a:gd name="T110" fmla="*/ 20 w 230"/>
                <a:gd name="T111" fmla="*/ 180 h 218"/>
                <a:gd name="T112" fmla="*/ 178 w 230"/>
                <a:gd name="T113" fmla="*/ 217 h 218"/>
                <a:gd name="T114" fmla="*/ 80 w 230"/>
                <a:gd name="T115" fmla="*/ 16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0" h="218">
                  <a:moveTo>
                    <a:pt x="182" y="215"/>
                  </a:moveTo>
                  <a:cubicBezTo>
                    <a:pt x="181" y="214"/>
                    <a:pt x="182" y="217"/>
                    <a:pt x="181" y="214"/>
                  </a:cubicBezTo>
                  <a:cubicBezTo>
                    <a:pt x="182" y="215"/>
                    <a:pt x="181" y="213"/>
                    <a:pt x="182" y="215"/>
                  </a:cubicBezTo>
                  <a:close/>
                  <a:moveTo>
                    <a:pt x="22" y="168"/>
                  </a:moveTo>
                  <a:cubicBezTo>
                    <a:pt x="23" y="169"/>
                    <a:pt x="23" y="168"/>
                    <a:pt x="23" y="169"/>
                  </a:cubicBezTo>
                  <a:cubicBezTo>
                    <a:pt x="22" y="169"/>
                    <a:pt x="22" y="169"/>
                    <a:pt x="22" y="168"/>
                  </a:cubicBezTo>
                  <a:cubicBezTo>
                    <a:pt x="22" y="168"/>
                    <a:pt x="22" y="168"/>
                    <a:pt x="22" y="168"/>
                  </a:cubicBezTo>
                  <a:close/>
                  <a:moveTo>
                    <a:pt x="147" y="88"/>
                  </a:moveTo>
                  <a:cubicBezTo>
                    <a:pt x="149" y="88"/>
                    <a:pt x="148" y="88"/>
                    <a:pt x="148" y="91"/>
                  </a:cubicBezTo>
                  <a:cubicBezTo>
                    <a:pt x="149" y="95"/>
                    <a:pt x="149" y="95"/>
                    <a:pt x="149" y="95"/>
                  </a:cubicBezTo>
                  <a:cubicBezTo>
                    <a:pt x="149" y="96"/>
                    <a:pt x="149" y="96"/>
                    <a:pt x="149" y="97"/>
                  </a:cubicBezTo>
                  <a:cubicBezTo>
                    <a:pt x="149" y="99"/>
                    <a:pt x="149" y="100"/>
                    <a:pt x="149" y="101"/>
                  </a:cubicBezTo>
                  <a:cubicBezTo>
                    <a:pt x="148" y="101"/>
                    <a:pt x="148" y="101"/>
                    <a:pt x="148" y="101"/>
                  </a:cubicBezTo>
                  <a:cubicBezTo>
                    <a:pt x="147" y="88"/>
                    <a:pt x="147" y="88"/>
                    <a:pt x="147" y="88"/>
                  </a:cubicBezTo>
                  <a:close/>
                  <a:moveTo>
                    <a:pt x="153" y="100"/>
                  </a:moveTo>
                  <a:cubicBezTo>
                    <a:pt x="155" y="95"/>
                    <a:pt x="152" y="95"/>
                    <a:pt x="154" y="91"/>
                  </a:cubicBezTo>
                  <a:cubicBezTo>
                    <a:pt x="152" y="91"/>
                    <a:pt x="152" y="91"/>
                    <a:pt x="152" y="91"/>
                  </a:cubicBezTo>
                  <a:cubicBezTo>
                    <a:pt x="151" y="87"/>
                    <a:pt x="151" y="87"/>
                    <a:pt x="151" y="87"/>
                  </a:cubicBezTo>
                  <a:cubicBezTo>
                    <a:pt x="150" y="87"/>
                    <a:pt x="150" y="87"/>
                    <a:pt x="149" y="86"/>
                  </a:cubicBezTo>
                  <a:cubicBezTo>
                    <a:pt x="151" y="92"/>
                    <a:pt x="149" y="89"/>
                    <a:pt x="152" y="98"/>
                  </a:cubicBezTo>
                  <a:cubicBezTo>
                    <a:pt x="152" y="101"/>
                    <a:pt x="152" y="99"/>
                    <a:pt x="153" y="100"/>
                  </a:cubicBezTo>
                  <a:close/>
                  <a:moveTo>
                    <a:pt x="151" y="84"/>
                  </a:moveTo>
                  <a:cubicBezTo>
                    <a:pt x="151" y="85"/>
                    <a:pt x="151" y="85"/>
                    <a:pt x="151" y="86"/>
                  </a:cubicBezTo>
                  <a:cubicBezTo>
                    <a:pt x="150" y="86"/>
                    <a:pt x="150" y="87"/>
                    <a:pt x="150" y="85"/>
                  </a:cubicBezTo>
                  <a:cubicBezTo>
                    <a:pt x="150" y="83"/>
                    <a:pt x="151" y="84"/>
                    <a:pt x="151" y="84"/>
                  </a:cubicBezTo>
                  <a:close/>
                  <a:moveTo>
                    <a:pt x="165" y="76"/>
                  </a:moveTo>
                  <a:cubicBezTo>
                    <a:pt x="166" y="76"/>
                    <a:pt x="166" y="76"/>
                    <a:pt x="166" y="76"/>
                  </a:cubicBezTo>
                  <a:cubicBezTo>
                    <a:pt x="166" y="80"/>
                    <a:pt x="166" y="80"/>
                    <a:pt x="166" y="84"/>
                  </a:cubicBezTo>
                  <a:cubicBezTo>
                    <a:pt x="163" y="85"/>
                    <a:pt x="168" y="84"/>
                    <a:pt x="165" y="85"/>
                  </a:cubicBezTo>
                  <a:cubicBezTo>
                    <a:pt x="163" y="93"/>
                    <a:pt x="163" y="93"/>
                    <a:pt x="163" y="93"/>
                  </a:cubicBezTo>
                  <a:cubicBezTo>
                    <a:pt x="162" y="96"/>
                    <a:pt x="162" y="96"/>
                    <a:pt x="160" y="96"/>
                  </a:cubicBezTo>
                  <a:cubicBezTo>
                    <a:pt x="161" y="98"/>
                    <a:pt x="161" y="98"/>
                    <a:pt x="161" y="98"/>
                  </a:cubicBezTo>
                  <a:cubicBezTo>
                    <a:pt x="158" y="101"/>
                    <a:pt x="158" y="101"/>
                    <a:pt x="158" y="101"/>
                  </a:cubicBezTo>
                  <a:cubicBezTo>
                    <a:pt x="155" y="101"/>
                    <a:pt x="156" y="97"/>
                    <a:pt x="155" y="90"/>
                  </a:cubicBezTo>
                  <a:cubicBezTo>
                    <a:pt x="154" y="89"/>
                    <a:pt x="155" y="91"/>
                    <a:pt x="155" y="83"/>
                  </a:cubicBezTo>
                  <a:cubicBezTo>
                    <a:pt x="154" y="83"/>
                    <a:pt x="154" y="83"/>
                    <a:pt x="154" y="83"/>
                  </a:cubicBezTo>
                  <a:cubicBezTo>
                    <a:pt x="154" y="82"/>
                    <a:pt x="153" y="82"/>
                    <a:pt x="155" y="83"/>
                  </a:cubicBezTo>
                  <a:cubicBezTo>
                    <a:pt x="154" y="79"/>
                    <a:pt x="155" y="78"/>
                    <a:pt x="158" y="76"/>
                  </a:cubicBezTo>
                  <a:cubicBezTo>
                    <a:pt x="164" y="74"/>
                    <a:pt x="164" y="74"/>
                    <a:pt x="164" y="74"/>
                  </a:cubicBezTo>
                  <a:cubicBezTo>
                    <a:pt x="164" y="74"/>
                    <a:pt x="164" y="74"/>
                    <a:pt x="165" y="74"/>
                  </a:cubicBezTo>
                  <a:cubicBezTo>
                    <a:pt x="165" y="76"/>
                    <a:pt x="165" y="76"/>
                    <a:pt x="165" y="76"/>
                  </a:cubicBezTo>
                  <a:close/>
                  <a:moveTo>
                    <a:pt x="45" y="53"/>
                  </a:moveTo>
                  <a:cubicBezTo>
                    <a:pt x="45" y="52"/>
                    <a:pt x="46" y="53"/>
                    <a:pt x="46" y="53"/>
                  </a:cubicBezTo>
                  <a:cubicBezTo>
                    <a:pt x="46" y="54"/>
                    <a:pt x="45" y="53"/>
                    <a:pt x="45" y="53"/>
                  </a:cubicBezTo>
                  <a:close/>
                  <a:moveTo>
                    <a:pt x="48" y="45"/>
                  </a:moveTo>
                  <a:cubicBezTo>
                    <a:pt x="49" y="46"/>
                    <a:pt x="49" y="43"/>
                    <a:pt x="48" y="48"/>
                  </a:cubicBezTo>
                  <a:cubicBezTo>
                    <a:pt x="47" y="47"/>
                    <a:pt x="47" y="49"/>
                    <a:pt x="48" y="45"/>
                  </a:cubicBezTo>
                  <a:close/>
                  <a:moveTo>
                    <a:pt x="49" y="42"/>
                  </a:moveTo>
                  <a:cubicBezTo>
                    <a:pt x="49" y="43"/>
                    <a:pt x="49" y="43"/>
                    <a:pt x="49" y="43"/>
                  </a:cubicBezTo>
                  <a:cubicBezTo>
                    <a:pt x="49" y="44"/>
                    <a:pt x="49" y="43"/>
                    <a:pt x="48" y="45"/>
                  </a:cubicBezTo>
                  <a:cubicBezTo>
                    <a:pt x="50" y="44"/>
                    <a:pt x="50" y="44"/>
                    <a:pt x="49" y="42"/>
                  </a:cubicBezTo>
                  <a:close/>
                  <a:moveTo>
                    <a:pt x="149" y="35"/>
                  </a:moveTo>
                  <a:cubicBezTo>
                    <a:pt x="151" y="36"/>
                    <a:pt x="149" y="35"/>
                    <a:pt x="151" y="33"/>
                  </a:cubicBezTo>
                  <a:cubicBezTo>
                    <a:pt x="153" y="37"/>
                    <a:pt x="152" y="36"/>
                    <a:pt x="151" y="36"/>
                  </a:cubicBezTo>
                  <a:cubicBezTo>
                    <a:pt x="151" y="40"/>
                    <a:pt x="151" y="40"/>
                    <a:pt x="151" y="40"/>
                  </a:cubicBezTo>
                  <a:cubicBezTo>
                    <a:pt x="151" y="40"/>
                    <a:pt x="151" y="40"/>
                    <a:pt x="151" y="40"/>
                  </a:cubicBezTo>
                  <a:cubicBezTo>
                    <a:pt x="151" y="40"/>
                    <a:pt x="151" y="40"/>
                    <a:pt x="151" y="40"/>
                  </a:cubicBezTo>
                  <a:cubicBezTo>
                    <a:pt x="150" y="40"/>
                    <a:pt x="150" y="40"/>
                    <a:pt x="150" y="40"/>
                  </a:cubicBezTo>
                  <a:cubicBezTo>
                    <a:pt x="150" y="40"/>
                    <a:pt x="150" y="40"/>
                    <a:pt x="150" y="40"/>
                  </a:cubicBezTo>
                  <a:cubicBezTo>
                    <a:pt x="150" y="50"/>
                    <a:pt x="151" y="43"/>
                    <a:pt x="149" y="49"/>
                  </a:cubicBezTo>
                  <a:cubicBezTo>
                    <a:pt x="148" y="54"/>
                    <a:pt x="148" y="54"/>
                    <a:pt x="148" y="54"/>
                  </a:cubicBezTo>
                  <a:cubicBezTo>
                    <a:pt x="148" y="55"/>
                    <a:pt x="147" y="56"/>
                    <a:pt x="147" y="56"/>
                  </a:cubicBezTo>
                  <a:cubicBezTo>
                    <a:pt x="147" y="57"/>
                    <a:pt x="145" y="58"/>
                    <a:pt x="144" y="58"/>
                  </a:cubicBezTo>
                  <a:cubicBezTo>
                    <a:pt x="146" y="57"/>
                    <a:pt x="145" y="57"/>
                    <a:pt x="145" y="55"/>
                  </a:cubicBezTo>
                  <a:cubicBezTo>
                    <a:pt x="145" y="52"/>
                    <a:pt x="146" y="52"/>
                    <a:pt x="146" y="52"/>
                  </a:cubicBezTo>
                  <a:cubicBezTo>
                    <a:pt x="147" y="44"/>
                    <a:pt x="147" y="44"/>
                    <a:pt x="147" y="44"/>
                  </a:cubicBezTo>
                  <a:cubicBezTo>
                    <a:pt x="148" y="43"/>
                    <a:pt x="148" y="43"/>
                    <a:pt x="148" y="43"/>
                  </a:cubicBezTo>
                  <a:cubicBezTo>
                    <a:pt x="148" y="43"/>
                    <a:pt x="148" y="43"/>
                    <a:pt x="148" y="42"/>
                  </a:cubicBezTo>
                  <a:cubicBezTo>
                    <a:pt x="147" y="41"/>
                    <a:pt x="149" y="39"/>
                    <a:pt x="149" y="35"/>
                  </a:cubicBezTo>
                  <a:close/>
                  <a:moveTo>
                    <a:pt x="49" y="42"/>
                  </a:moveTo>
                  <a:cubicBezTo>
                    <a:pt x="49" y="40"/>
                    <a:pt x="50" y="40"/>
                    <a:pt x="50" y="38"/>
                  </a:cubicBezTo>
                  <a:cubicBezTo>
                    <a:pt x="51" y="38"/>
                    <a:pt x="51" y="36"/>
                    <a:pt x="51" y="35"/>
                  </a:cubicBezTo>
                  <a:cubicBezTo>
                    <a:pt x="52" y="33"/>
                    <a:pt x="52" y="33"/>
                    <a:pt x="52" y="33"/>
                  </a:cubicBezTo>
                  <a:cubicBezTo>
                    <a:pt x="52" y="33"/>
                    <a:pt x="52" y="33"/>
                    <a:pt x="53" y="33"/>
                  </a:cubicBezTo>
                  <a:cubicBezTo>
                    <a:pt x="53" y="32"/>
                    <a:pt x="53" y="32"/>
                    <a:pt x="53" y="32"/>
                  </a:cubicBezTo>
                  <a:cubicBezTo>
                    <a:pt x="54" y="30"/>
                    <a:pt x="53" y="32"/>
                    <a:pt x="54" y="30"/>
                  </a:cubicBezTo>
                  <a:cubicBezTo>
                    <a:pt x="54" y="30"/>
                    <a:pt x="54" y="30"/>
                    <a:pt x="54" y="31"/>
                  </a:cubicBezTo>
                  <a:cubicBezTo>
                    <a:pt x="53" y="35"/>
                    <a:pt x="53" y="35"/>
                    <a:pt x="53" y="35"/>
                  </a:cubicBezTo>
                  <a:cubicBezTo>
                    <a:pt x="52" y="37"/>
                    <a:pt x="53" y="36"/>
                    <a:pt x="52" y="36"/>
                  </a:cubicBezTo>
                  <a:cubicBezTo>
                    <a:pt x="52" y="37"/>
                    <a:pt x="52" y="37"/>
                    <a:pt x="52" y="37"/>
                  </a:cubicBezTo>
                  <a:cubicBezTo>
                    <a:pt x="50" y="41"/>
                    <a:pt x="50" y="41"/>
                    <a:pt x="50" y="41"/>
                  </a:cubicBezTo>
                  <a:cubicBezTo>
                    <a:pt x="50" y="42"/>
                    <a:pt x="50" y="42"/>
                    <a:pt x="50" y="42"/>
                  </a:cubicBezTo>
                  <a:cubicBezTo>
                    <a:pt x="49" y="42"/>
                    <a:pt x="49" y="42"/>
                    <a:pt x="49" y="42"/>
                  </a:cubicBezTo>
                  <a:close/>
                  <a:moveTo>
                    <a:pt x="59" y="27"/>
                  </a:moveTo>
                  <a:cubicBezTo>
                    <a:pt x="58" y="28"/>
                    <a:pt x="58" y="28"/>
                    <a:pt x="58" y="28"/>
                  </a:cubicBezTo>
                  <a:cubicBezTo>
                    <a:pt x="57" y="34"/>
                    <a:pt x="57" y="34"/>
                    <a:pt x="57" y="34"/>
                  </a:cubicBezTo>
                  <a:cubicBezTo>
                    <a:pt x="56" y="37"/>
                    <a:pt x="55" y="37"/>
                    <a:pt x="56" y="38"/>
                  </a:cubicBezTo>
                  <a:cubicBezTo>
                    <a:pt x="56" y="39"/>
                    <a:pt x="55" y="38"/>
                    <a:pt x="56" y="39"/>
                  </a:cubicBezTo>
                  <a:cubicBezTo>
                    <a:pt x="56" y="39"/>
                    <a:pt x="57" y="41"/>
                    <a:pt x="55" y="39"/>
                  </a:cubicBezTo>
                  <a:cubicBezTo>
                    <a:pt x="54" y="44"/>
                    <a:pt x="54" y="44"/>
                    <a:pt x="54" y="44"/>
                  </a:cubicBezTo>
                  <a:cubicBezTo>
                    <a:pt x="54" y="46"/>
                    <a:pt x="53" y="45"/>
                    <a:pt x="53" y="49"/>
                  </a:cubicBezTo>
                  <a:cubicBezTo>
                    <a:pt x="51" y="49"/>
                    <a:pt x="52" y="49"/>
                    <a:pt x="52" y="50"/>
                  </a:cubicBezTo>
                  <a:cubicBezTo>
                    <a:pt x="52" y="51"/>
                    <a:pt x="52" y="51"/>
                    <a:pt x="52" y="51"/>
                  </a:cubicBezTo>
                  <a:cubicBezTo>
                    <a:pt x="52" y="51"/>
                    <a:pt x="52" y="51"/>
                    <a:pt x="52" y="51"/>
                  </a:cubicBezTo>
                  <a:cubicBezTo>
                    <a:pt x="53" y="53"/>
                    <a:pt x="53" y="53"/>
                    <a:pt x="53" y="53"/>
                  </a:cubicBezTo>
                  <a:cubicBezTo>
                    <a:pt x="52" y="53"/>
                    <a:pt x="52" y="54"/>
                    <a:pt x="52" y="54"/>
                  </a:cubicBezTo>
                  <a:cubicBezTo>
                    <a:pt x="51" y="54"/>
                    <a:pt x="53" y="54"/>
                    <a:pt x="51" y="54"/>
                  </a:cubicBezTo>
                  <a:cubicBezTo>
                    <a:pt x="52" y="55"/>
                    <a:pt x="52" y="55"/>
                    <a:pt x="52" y="55"/>
                  </a:cubicBezTo>
                  <a:cubicBezTo>
                    <a:pt x="52" y="55"/>
                    <a:pt x="52" y="55"/>
                    <a:pt x="51" y="56"/>
                  </a:cubicBezTo>
                  <a:cubicBezTo>
                    <a:pt x="51" y="58"/>
                    <a:pt x="51" y="58"/>
                    <a:pt x="51" y="58"/>
                  </a:cubicBezTo>
                  <a:cubicBezTo>
                    <a:pt x="51" y="58"/>
                    <a:pt x="51" y="58"/>
                    <a:pt x="51" y="58"/>
                  </a:cubicBezTo>
                  <a:cubicBezTo>
                    <a:pt x="50" y="64"/>
                    <a:pt x="50" y="64"/>
                    <a:pt x="50" y="64"/>
                  </a:cubicBezTo>
                  <a:cubicBezTo>
                    <a:pt x="50" y="64"/>
                    <a:pt x="50" y="64"/>
                    <a:pt x="50" y="64"/>
                  </a:cubicBezTo>
                  <a:cubicBezTo>
                    <a:pt x="50" y="64"/>
                    <a:pt x="50" y="64"/>
                    <a:pt x="50" y="64"/>
                  </a:cubicBezTo>
                  <a:cubicBezTo>
                    <a:pt x="49" y="64"/>
                    <a:pt x="50" y="61"/>
                    <a:pt x="49" y="68"/>
                  </a:cubicBezTo>
                  <a:cubicBezTo>
                    <a:pt x="49" y="68"/>
                    <a:pt x="49" y="68"/>
                    <a:pt x="49" y="68"/>
                  </a:cubicBezTo>
                  <a:cubicBezTo>
                    <a:pt x="48" y="72"/>
                    <a:pt x="48" y="72"/>
                    <a:pt x="48" y="72"/>
                  </a:cubicBezTo>
                  <a:cubicBezTo>
                    <a:pt x="52" y="71"/>
                    <a:pt x="48" y="72"/>
                    <a:pt x="50" y="70"/>
                  </a:cubicBezTo>
                  <a:cubicBezTo>
                    <a:pt x="51" y="69"/>
                    <a:pt x="52" y="67"/>
                    <a:pt x="50" y="66"/>
                  </a:cubicBezTo>
                  <a:cubicBezTo>
                    <a:pt x="51" y="66"/>
                    <a:pt x="51" y="66"/>
                    <a:pt x="52" y="65"/>
                  </a:cubicBezTo>
                  <a:cubicBezTo>
                    <a:pt x="52" y="65"/>
                    <a:pt x="52" y="64"/>
                    <a:pt x="52" y="64"/>
                  </a:cubicBezTo>
                  <a:cubicBezTo>
                    <a:pt x="51" y="62"/>
                    <a:pt x="51" y="62"/>
                    <a:pt x="51" y="62"/>
                  </a:cubicBezTo>
                  <a:cubicBezTo>
                    <a:pt x="53" y="62"/>
                    <a:pt x="53" y="62"/>
                    <a:pt x="53" y="62"/>
                  </a:cubicBezTo>
                  <a:cubicBezTo>
                    <a:pt x="53" y="60"/>
                    <a:pt x="53" y="59"/>
                    <a:pt x="52" y="59"/>
                  </a:cubicBezTo>
                  <a:cubicBezTo>
                    <a:pt x="52" y="58"/>
                    <a:pt x="52" y="58"/>
                    <a:pt x="52" y="58"/>
                  </a:cubicBezTo>
                  <a:cubicBezTo>
                    <a:pt x="53" y="58"/>
                    <a:pt x="53" y="58"/>
                    <a:pt x="53" y="58"/>
                  </a:cubicBezTo>
                  <a:cubicBezTo>
                    <a:pt x="54" y="58"/>
                    <a:pt x="54" y="58"/>
                    <a:pt x="54" y="57"/>
                  </a:cubicBezTo>
                  <a:cubicBezTo>
                    <a:pt x="54" y="56"/>
                    <a:pt x="54" y="57"/>
                    <a:pt x="55" y="55"/>
                  </a:cubicBezTo>
                  <a:cubicBezTo>
                    <a:pt x="55" y="53"/>
                    <a:pt x="54" y="53"/>
                    <a:pt x="54" y="51"/>
                  </a:cubicBezTo>
                  <a:cubicBezTo>
                    <a:pt x="55" y="52"/>
                    <a:pt x="54" y="51"/>
                    <a:pt x="56" y="51"/>
                  </a:cubicBezTo>
                  <a:cubicBezTo>
                    <a:pt x="57" y="50"/>
                    <a:pt x="56" y="50"/>
                    <a:pt x="57" y="49"/>
                  </a:cubicBezTo>
                  <a:cubicBezTo>
                    <a:pt x="57" y="49"/>
                    <a:pt x="57" y="48"/>
                    <a:pt x="58" y="48"/>
                  </a:cubicBezTo>
                  <a:cubicBezTo>
                    <a:pt x="58" y="47"/>
                    <a:pt x="58" y="48"/>
                    <a:pt x="58" y="46"/>
                  </a:cubicBezTo>
                  <a:cubicBezTo>
                    <a:pt x="59" y="43"/>
                    <a:pt x="58" y="46"/>
                    <a:pt x="60" y="42"/>
                  </a:cubicBezTo>
                  <a:cubicBezTo>
                    <a:pt x="61" y="43"/>
                    <a:pt x="61" y="43"/>
                    <a:pt x="62" y="44"/>
                  </a:cubicBezTo>
                  <a:cubicBezTo>
                    <a:pt x="63" y="42"/>
                    <a:pt x="64" y="40"/>
                    <a:pt x="62" y="38"/>
                  </a:cubicBezTo>
                  <a:cubicBezTo>
                    <a:pt x="62" y="35"/>
                    <a:pt x="62" y="35"/>
                    <a:pt x="62" y="35"/>
                  </a:cubicBezTo>
                  <a:cubicBezTo>
                    <a:pt x="63" y="33"/>
                    <a:pt x="63" y="33"/>
                    <a:pt x="63" y="31"/>
                  </a:cubicBezTo>
                  <a:cubicBezTo>
                    <a:pt x="62" y="30"/>
                    <a:pt x="62" y="30"/>
                    <a:pt x="62" y="30"/>
                  </a:cubicBezTo>
                  <a:cubicBezTo>
                    <a:pt x="63" y="28"/>
                    <a:pt x="63" y="31"/>
                    <a:pt x="63" y="27"/>
                  </a:cubicBezTo>
                  <a:cubicBezTo>
                    <a:pt x="61" y="25"/>
                    <a:pt x="61" y="25"/>
                    <a:pt x="61" y="25"/>
                  </a:cubicBezTo>
                  <a:cubicBezTo>
                    <a:pt x="60" y="26"/>
                    <a:pt x="60" y="26"/>
                    <a:pt x="59" y="27"/>
                  </a:cubicBezTo>
                  <a:close/>
                  <a:moveTo>
                    <a:pt x="55" y="27"/>
                  </a:moveTo>
                  <a:cubicBezTo>
                    <a:pt x="55" y="30"/>
                    <a:pt x="55" y="30"/>
                    <a:pt x="55" y="30"/>
                  </a:cubicBezTo>
                  <a:cubicBezTo>
                    <a:pt x="54" y="29"/>
                    <a:pt x="53" y="29"/>
                    <a:pt x="55" y="27"/>
                  </a:cubicBezTo>
                  <a:close/>
                  <a:moveTo>
                    <a:pt x="27" y="146"/>
                  </a:moveTo>
                  <a:cubicBezTo>
                    <a:pt x="26" y="148"/>
                    <a:pt x="27" y="146"/>
                    <a:pt x="26" y="150"/>
                  </a:cubicBezTo>
                  <a:cubicBezTo>
                    <a:pt x="26" y="150"/>
                    <a:pt x="26" y="150"/>
                    <a:pt x="25" y="151"/>
                  </a:cubicBezTo>
                  <a:cubicBezTo>
                    <a:pt x="24" y="156"/>
                    <a:pt x="24" y="156"/>
                    <a:pt x="24" y="156"/>
                  </a:cubicBezTo>
                  <a:cubicBezTo>
                    <a:pt x="24" y="158"/>
                    <a:pt x="24" y="157"/>
                    <a:pt x="24" y="159"/>
                  </a:cubicBezTo>
                  <a:cubicBezTo>
                    <a:pt x="24" y="160"/>
                    <a:pt x="24" y="162"/>
                    <a:pt x="24" y="164"/>
                  </a:cubicBezTo>
                  <a:cubicBezTo>
                    <a:pt x="23" y="163"/>
                    <a:pt x="23" y="163"/>
                    <a:pt x="23" y="163"/>
                  </a:cubicBezTo>
                  <a:cubicBezTo>
                    <a:pt x="23" y="164"/>
                    <a:pt x="23" y="168"/>
                    <a:pt x="22" y="168"/>
                  </a:cubicBezTo>
                  <a:cubicBezTo>
                    <a:pt x="21" y="164"/>
                    <a:pt x="23" y="164"/>
                    <a:pt x="23" y="159"/>
                  </a:cubicBezTo>
                  <a:cubicBezTo>
                    <a:pt x="23" y="159"/>
                    <a:pt x="23" y="159"/>
                    <a:pt x="23" y="159"/>
                  </a:cubicBezTo>
                  <a:cubicBezTo>
                    <a:pt x="23" y="159"/>
                    <a:pt x="23" y="159"/>
                    <a:pt x="22" y="159"/>
                  </a:cubicBezTo>
                  <a:cubicBezTo>
                    <a:pt x="22" y="159"/>
                    <a:pt x="22" y="159"/>
                    <a:pt x="22" y="159"/>
                  </a:cubicBezTo>
                  <a:cubicBezTo>
                    <a:pt x="20" y="161"/>
                    <a:pt x="21" y="170"/>
                    <a:pt x="21" y="171"/>
                  </a:cubicBezTo>
                  <a:cubicBezTo>
                    <a:pt x="22" y="171"/>
                    <a:pt x="21" y="171"/>
                    <a:pt x="22" y="170"/>
                  </a:cubicBezTo>
                  <a:cubicBezTo>
                    <a:pt x="21" y="173"/>
                    <a:pt x="22" y="181"/>
                    <a:pt x="22" y="184"/>
                  </a:cubicBezTo>
                  <a:cubicBezTo>
                    <a:pt x="21" y="184"/>
                    <a:pt x="21" y="183"/>
                    <a:pt x="20" y="182"/>
                  </a:cubicBezTo>
                  <a:cubicBezTo>
                    <a:pt x="21" y="185"/>
                    <a:pt x="21" y="183"/>
                    <a:pt x="20" y="186"/>
                  </a:cubicBezTo>
                  <a:cubicBezTo>
                    <a:pt x="22" y="187"/>
                    <a:pt x="22" y="187"/>
                    <a:pt x="22" y="187"/>
                  </a:cubicBezTo>
                  <a:cubicBezTo>
                    <a:pt x="22" y="189"/>
                    <a:pt x="22" y="189"/>
                    <a:pt x="22" y="189"/>
                  </a:cubicBezTo>
                  <a:cubicBezTo>
                    <a:pt x="22" y="190"/>
                    <a:pt x="21" y="190"/>
                    <a:pt x="21" y="191"/>
                  </a:cubicBezTo>
                  <a:cubicBezTo>
                    <a:pt x="21" y="193"/>
                    <a:pt x="22" y="193"/>
                    <a:pt x="23" y="195"/>
                  </a:cubicBezTo>
                  <a:cubicBezTo>
                    <a:pt x="25" y="199"/>
                    <a:pt x="28" y="200"/>
                    <a:pt x="32" y="206"/>
                  </a:cubicBezTo>
                  <a:cubicBezTo>
                    <a:pt x="32" y="207"/>
                    <a:pt x="33" y="208"/>
                    <a:pt x="34" y="209"/>
                  </a:cubicBezTo>
                  <a:cubicBezTo>
                    <a:pt x="37" y="212"/>
                    <a:pt x="37" y="212"/>
                    <a:pt x="37" y="212"/>
                  </a:cubicBezTo>
                  <a:cubicBezTo>
                    <a:pt x="40" y="214"/>
                    <a:pt x="45" y="213"/>
                    <a:pt x="48" y="213"/>
                  </a:cubicBezTo>
                  <a:cubicBezTo>
                    <a:pt x="49" y="213"/>
                    <a:pt x="51" y="213"/>
                    <a:pt x="52" y="213"/>
                  </a:cubicBezTo>
                  <a:cubicBezTo>
                    <a:pt x="56" y="212"/>
                    <a:pt x="58" y="208"/>
                    <a:pt x="60" y="207"/>
                  </a:cubicBezTo>
                  <a:cubicBezTo>
                    <a:pt x="58" y="206"/>
                    <a:pt x="59" y="207"/>
                    <a:pt x="59" y="206"/>
                  </a:cubicBezTo>
                  <a:cubicBezTo>
                    <a:pt x="59" y="206"/>
                    <a:pt x="59" y="206"/>
                    <a:pt x="59" y="206"/>
                  </a:cubicBezTo>
                  <a:cubicBezTo>
                    <a:pt x="59" y="206"/>
                    <a:pt x="59" y="205"/>
                    <a:pt x="59" y="205"/>
                  </a:cubicBezTo>
                  <a:cubicBezTo>
                    <a:pt x="60" y="205"/>
                    <a:pt x="59" y="205"/>
                    <a:pt x="60" y="205"/>
                  </a:cubicBezTo>
                  <a:cubicBezTo>
                    <a:pt x="60" y="201"/>
                    <a:pt x="60" y="201"/>
                    <a:pt x="60" y="201"/>
                  </a:cubicBezTo>
                  <a:cubicBezTo>
                    <a:pt x="61" y="201"/>
                    <a:pt x="60" y="201"/>
                    <a:pt x="60" y="200"/>
                  </a:cubicBezTo>
                  <a:cubicBezTo>
                    <a:pt x="61" y="196"/>
                    <a:pt x="61" y="196"/>
                    <a:pt x="61" y="196"/>
                  </a:cubicBezTo>
                  <a:cubicBezTo>
                    <a:pt x="61" y="195"/>
                    <a:pt x="61" y="195"/>
                    <a:pt x="61" y="195"/>
                  </a:cubicBezTo>
                  <a:cubicBezTo>
                    <a:pt x="61" y="195"/>
                    <a:pt x="61" y="195"/>
                    <a:pt x="62" y="194"/>
                  </a:cubicBezTo>
                  <a:cubicBezTo>
                    <a:pt x="62" y="193"/>
                    <a:pt x="66" y="187"/>
                    <a:pt x="67" y="187"/>
                  </a:cubicBezTo>
                  <a:cubicBezTo>
                    <a:pt x="67" y="185"/>
                    <a:pt x="67" y="185"/>
                    <a:pt x="68" y="183"/>
                  </a:cubicBezTo>
                  <a:cubicBezTo>
                    <a:pt x="69" y="182"/>
                    <a:pt x="69" y="182"/>
                    <a:pt x="69" y="182"/>
                  </a:cubicBezTo>
                  <a:cubicBezTo>
                    <a:pt x="71" y="180"/>
                    <a:pt x="70" y="181"/>
                    <a:pt x="72" y="177"/>
                  </a:cubicBezTo>
                  <a:cubicBezTo>
                    <a:pt x="76" y="171"/>
                    <a:pt x="76" y="171"/>
                    <a:pt x="76" y="171"/>
                  </a:cubicBezTo>
                  <a:cubicBezTo>
                    <a:pt x="76" y="171"/>
                    <a:pt x="76" y="171"/>
                    <a:pt x="76" y="171"/>
                  </a:cubicBezTo>
                  <a:cubicBezTo>
                    <a:pt x="79" y="167"/>
                    <a:pt x="79" y="167"/>
                    <a:pt x="79" y="167"/>
                  </a:cubicBezTo>
                  <a:cubicBezTo>
                    <a:pt x="80" y="166"/>
                    <a:pt x="79" y="166"/>
                    <a:pt x="81" y="166"/>
                  </a:cubicBezTo>
                  <a:cubicBezTo>
                    <a:pt x="80" y="167"/>
                    <a:pt x="80" y="166"/>
                    <a:pt x="80" y="168"/>
                  </a:cubicBezTo>
                  <a:cubicBezTo>
                    <a:pt x="81" y="168"/>
                    <a:pt x="82" y="167"/>
                    <a:pt x="83" y="166"/>
                  </a:cubicBezTo>
                  <a:cubicBezTo>
                    <a:pt x="82" y="163"/>
                    <a:pt x="82" y="163"/>
                    <a:pt x="82" y="163"/>
                  </a:cubicBezTo>
                  <a:cubicBezTo>
                    <a:pt x="83" y="163"/>
                    <a:pt x="82" y="164"/>
                    <a:pt x="83" y="162"/>
                  </a:cubicBezTo>
                  <a:cubicBezTo>
                    <a:pt x="84" y="163"/>
                    <a:pt x="84" y="163"/>
                    <a:pt x="84" y="164"/>
                  </a:cubicBezTo>
                  <a:cubicBezTo>
                    <a:pt x="85" y="163"/>
                    <a:pt x="85" y="163"/>
                    <a:pt x="86" y="163"/>
                  </a:cubicBezTo>
                  <a:cubicBezTo>
                    <a:pt x="87" y="164"/>
                    <a:pt x="87" y="167"/>
                    <a:pt x="89" y="170"/>
                  </a:cubicBezTo>
                  <a:cubicBezTo>
                    <a:pt x="89" y="170"/>
                    <a:pt x="89" y="170"/>
                    <a:pt x="89" y="170"/>
                  </a:cubicBezTo>
                  <a:cubicBezTo>
                    <a:pt x="90" y="173"/>
                    <a:pt x="94" y="179"/>
                    <a:pt x="96" y="183"/>
                  </a:cubicBezTo>
                  <a:cubicBezTo>
                    <a:pt x="102" y="191"/>
                    <a:pt x="102" y="191"/>
                    <a:pt x="102" y="191"/>
                  </a:cubicBezTo>
                  <a:cubicBezTo>
                    <a:pt x="108" y="199"/>
                    <a:pt x="111" y="197"/>
                    <a:pt x="114" y="198"/>
                  </a:cubicBezTo>
                  <a:cubicBezTo>
                    <a:pt x="116" y="199"/>
                    <a:pt x="116" y="201"/>
                    <a:pt x="118" y="202"/>
                  </a:cubicBezTo>
                  <a:cubicBezTo>
                    <a:pt x="118" y="202"/>
                    <a:pt x="118" y="202"/>
                    <a:pt x="118" y="203"/>
                  </a:cubicBezTo>
                  <a:cubicBezTo>
                    <a:pt x="119" y="203"/>
                    <a:pt x="119" y="203"/>
                    <a:pt x="119" y="203"/>
                  </a:cubicBezTo>
                  <a:cubicBezTo>
                    <a:pt x="119" y="203"/>
                    <a:pt x="119" y="203"/>
                    <a:pt x="119" y="203"/>
                  </a:cubicBezTo>
                  <a:cubicBezTo>
                    <a:pt x="120" y="203"/>
                    <a:pt x="121" y="204"/>
                    <a:pt x="122" y="204"/>
                  </a:cubicBezTo>
                  <a:cubicBezTo>
                    <a:pt x="132" y="206"/>
                    <a:pt x="132" y="206"/>
                    <a:pt x="132" y="206"/>
                  </a:cubicBezTo>
                  <a:cubicBezTo>
                    <a:pt x="134" y="207"/>
                    <a:pt x="132" y="207"/>
                    <a:pt x="136" y="207"/>
                  </a:cubicBezTo>
                  <a:cubicBezTo>
                    <a:pt x="151" y="212"/>
                    <a:pt x="151" y="212"/>
                    <a:pt x="151" y="212"/>
                  </a:cubicBezTo>
                  <a:cubicBezTo>
                    <a:pt x="156" y="214"/>
                    <a:pt x="155" y="213"/>
                    <a:pt x="159" y="212"/>
                  </a:cubicBezTo>
                  <a:cubicBezTo>
                    <a:pt x="159" y="214"/>
                    <a:pt x="159" y="214"/>
                    <a:pt x="159" y="214"/>
                  </a:cubicBezTo>
                  <a:cubicBezTo>
                    <a:pt x="160" y="213"/>
                    <a:pt x="160" y="214"/>
                    <a:pt x="160" y="213"/>
                  </a:cubicBezTo>
                  <a:cubicBezTo>
                    <a:pt x="162" y="214"/>
                    <a:pt x="163" y="214"/>
                    <a:pt x="166" y="214"/>
                  </a:cubicBezTo>
                  <a:cubicBezTo>
                    <a:pt x="167" y="216"/>
                    <a:pt x="169" y="218"/>
                    <a:pt x="171" y="216"/>
                  </a:cubicBezTo>
                  <a:cubicBezTo>
                    <a:pt x="172" y="217"/>
                    <a:pt x="172" y="216"/>
                    <a:pt x="174" y="217"/>
                  </a:cubicBezTo>
                  <a:cubicBezTo>
                    <a:pt x="174" y="217"/>
                    <a:pt x="174" y="217"/>
                    <a:pt x="174" y="217"/>
                  </a:cubicBezTo>
                  <a:cubicBezTo>
                    <a:pt x="175" y="216"/>
                    <a:pt x="175" y="216"/>
                    <a:pt x="175" y="216"/>
                  </a:cubicBezTo>
                  <a:cubicBezTo>
                    <a:pt x="177" y="216"/>
                    <a:pt x="178" y="215"/>
                    <a:pt x="180" y="214"/>
                  </a:cubicBezTo>
                  <a:cubicBezTo>
                    <a:pt x="182" y="217"/>
                    <a:pt x="182" y="217"/>
                    <a:pt x="182" y="217"/>
                  </a:cubicBezTo>
                  <a:cubicBezTo>
                    <a:pt x="182" y="217"/>
                    <a:pt x="182" y="217"/>
                    <a:pt x="182" y="217"/>
                  </a:cubicBezTo>
                  <a:cubicBezTo>
                    <a:pt x="183" y="215"/>
                    <a:pt x="183" y="215"/>
                    <a:pt x="183" y="215"/>
                  </a:cubicBezTo>
                  <a:cubicBezTo>
                    <a:pt x="185" y="216"/>
                    <a:pt x="185" y="216"/>
                    <a:pt x="185" y="216"/>
                  </a:cubicBezTo>
                  <a:cubicBezTo>
                    <a:pt x="187" y="215"/>
                    <a:pt x="187" y="215"/>
                    <a:pt x="189" y="215"/>
                  </a:cubicBezTo>
                  <a:cubicBezTo>
                    <a:pt x="196" y="214"/>
                    <a:pt x="196" y="214"/>
                    <a:pt x="196" y="214"/>
                  </a:cubicBezTo>
                  <a:cubicBezTo>
                    <a:pt x="196" y="215"/>
                    <a:pt x="196" y="215"/>
                    <a:pt x="196" y="215"/>
                  </a:cubicBezTo>
                  <a:cubicBezTo>
                    <a:pt x="197" y="215"/>
                    <a:pt x="199" y="214"/>
                    <a:pt x="200" y="214"/>
                  </a:cubicBezTo>
                  <a:cubicBezTo>
                    <a:pt x="203" y="212"/>
                    <a:pt x="206" y="213"/>
                    <a:pt x="209" y="212"/>
                  </a:cubicBezTo>
                  <a:cubicBezTo>
                    <a:pt x="211" y="211"/>
                    <a:pt x="211" y="210"/>
                    <a:pt x="211" y="210"/>
                  </a:cubicBezTo>
                  <a:cubicBezTo>
                    <a:pt x="213" y="210"/>
                    <a:pt x="213" y="210"/>
                    <a:pt x="213" y="211"/>
                  </a:cubicBezTo>
                  <a:cubicBezTo>
                    <a:pt x="214" y="209"/>
                    <a:pt x="216" y="209"/>
                    <a:pt x="218" y="209"/>
                  </a:cubicBezTo>
                  <a:cubicBezTo>
                    <a:pt x="218" y="208"/>
                    <a:pt x="220" y="207"/>
                    <a:pt x="221" y="206"/>
                  </a:cubicBezTo>
                  <a:cubicBezTo>
                    <a:pt x="221" y="205"/>
                    <a:pt x="221" y="204"/>
                    <a:pt x="221" y="203"/>
                  </a:cubicBezTo>
                  <a:cubicBezTo>
                    <a:pt x="223" y="203"/>
                    <a:pt x="222" y="203"/>
                    <a:pt x="223" y="202"/>
                  </a:cubicBezTo>
                  <a:cubicBezTo>
                    <a:pt x="224" y="202"/>
                    <a:pt x="225" y="202"/>
                    <a:pt x="225" y="201"/>
                  </a:cubicBezTo>
                  <a:cubicBezTo>
                    <a:pt x="226" y="200"/>
                    <a:pt x="227" y="200"/>
                    <a:pt x="227" y="193"/>
                  </a:cubicBezTo>
                  <a:cubicBezTo>
                    <a:pt x="227" y="193"/>
                    <a:pt x="227" y="193"/>
                    <a:pt x="228" y="192"/>
                  </a:cubicBezTo>
                  <a:cubicBezTo>
                    <a:pt x="230" y="190"/>
                    <a:pt x="230" y="183"/>
                    <a:pt x="229" y="181"/>
                  </a:cubicBezTo>
                  <a:cubicBezTo>
                    <a:pt x="227" y="178"/>
                    <a:pt x="227" y="178"/>
                    <a:pt x="227" y="178"/>
                  </a:cubicBezTo>
                  <a:cubicBezTo>
                    <a:pt x="226" y="177"/>
                    <a:pt x="226" y="177"/>
                    <a:pt x="225" y="177"/>
                  </a:cubicBezTo>
                  <a:cubicBezTo>
                    <a:pt x="218" y="172"/>
                    <a:pt x="218" y="172"/>
                    <a:pt x="218" y="172"/>
                  </a:cubicBezTo>
                  <a:cubicBezTo>
                    <a:pt x="218" y="172"/>
                    <a:pt x="217" y="171"/>
                    <a:pt x="217" y="171"/>
                  </a:cubicBezTo>
                  <a:cubicBezTo>
                    <a:pt x="211" y="168"/>
                    <a:pt x="211" y="168"/>
                    <a:pt x="211" y="168"/>
                  </a:cubicBezTo>
                  <a:cubicBezTo>
                    <a:pt x="205" y="163"/>
                    <a:pt x="206" y="165"/>
                    <a:pt x="203" y="164"/>
                  </a:cubicBezTo>
                  <a:cubicBezTo>
                    <a:pt x="203" y="164"/>
                    <a:pt x="201" y="163"/>
                    <a:pt x="200" y="164"/>
                  </a:cubicBezTo>
                  <a:cubicBezTo>
                    <a:pt x="198" y="164"/>
                    <a:pt x="198" y="164"/>
                    <a:pt x="198" y="164"/>
                  </a:cubicBezTo>
                  <a:cubicBezTo>
                    <a:pt x="197" y="163"/>
                    <a:pt x="198" y="164"/>
                    <a:pt x="196" y="164"/>
                  </a:cubicBezTo>
                  <a:cubicBezTo>
                    <a:pt x="197" y="164"/>
                    <a:pt x="197" y="164"/>
                    <a:pt x="197" y="164"/>
                  </a:cubicBezTo>
                  <a:cubicBezTo>
                    <a:pt x="197" y="164"/>
                    <a:pt x="196" y="165"/>
                    <a:pt x="195" y="164"/>
                  </a:cubicBezTo>
                  <a:cubicBezTo>
                    <a:pt x="194" y="163"/>
                    <a:pt x="194" y="163"/>
                    <a:pt x="194" y="163"/>
                  </a:cubicBezTo>
                  <a:cubicBezTo>
                    <a:pt x="192" y="164"/>
                    <a:pt x="193" y="165"/>
                    <a:pt x="190" y="164"/>
                  </a:cubicBezTo>
                  <a:cubicBezTo>
                    <a:pt x="190" y="167"/>
                    <a:pt x="190" y="167"/>
                    <a:pt x="188" y="168"/>
                  </a:cubicBezTo>
                  <a:cubicBezTo>
                    <a:pt x="186" y="171"/>
                    <a:pt x="187" y="169"/>
                    <a:pt x="187" y="171"/>
                  </a:cubicBezTo>
                  <a:cubicBezTo>
                    <a:pt x="186" y="171"/>
                    <a:pt x="186" y="170"/>
                    <a:pt x="186" y="170"/>
                  </a:cubicBezTo>
                  <a:cubicBezTo>
                    <a:pt x="185" y="174"/>
                    <a:pt x="185" y="174"/>
                    <a:pt x="185" y="174"/>
                  </a:cubicBezTo>
                  <a:cubicBezTo>
                    <a:pt x="183" y="174"/>
                    <a:pt x="181" y="174"/>
                    <a:pt x="180" y="176"/>
                  </a:cubicBezTo>
                  <a:cubicBezTo>
                    <a:pt x="180" y="177"/>
                    <a:pt x="180" y="177"/>
                    <a:pt x="180" y="177"/>
                  </a:cubicBezTo>
                  <a:cubicBezTo>
                    <a:pt x="179" y="177"/>
                    <a:pt x="179" y="177"/>
                    <a:pt x="179" y="177"/>
                  </a:cubicBezTo>
                  <a:cubicBezTo>
                    <a:pt x="179" y="177"/>
                    <a:pt x="179" y="176"/>
                    <a:pt x="179" y="176"/>
                  </a:cubicBezTo>
                  <a:cubicBezTo>
                    <a:pt x="179" y="176"/>
                    <a:pt x="179" y="176"/>
                    <a:pt x="179" y="176"/>
                  </a:cubicBezTo>
                  <a:cubicBezTo>
                    <a:pt x="179" y="176"/>
                    <a:pt x="179" y="176"/>
                    <a:pt x="179" y="176"/>
                  </a:cubicBezTo>
                  <a:cubicBezTo>
                    <a:pt x="178" y="176"/>
                    <a:pt x="178" y="175"/>
                    <a:pt x="178" y="175"/>
                  </a:cubicBezTo>
                  <a:cubicBezTo>
                    <a:pt x="176" y="177"/>
                    <a:pt x="176" y="177"/>
                    <a:pt x="176" y="177"/>
                  </a:cubicBezTo>
                  <a:cubicBezTo>
                    <a:pt x="176" y="177"/>
                    <a:pt x="176" y="177"/>
                    <a:pt x="176" y="177"/>
                  </a:cubicBezTo>
                  <a:cubicBezTo>
                    <a:pt x="175" y="176"/>
                    <a:pt x="174" y="177"/>
                    <a:pt x="173" y="175"/>
                  </a:cubicBezTo>
                  <a:cubicBezTo>
                    <a:pt x="173" y="174"/>
                    <a:pt x="173" y="174"/>
                    <a:pt x="173" y="174"/>
                  </a:cubicBezTo>
                  <a:cubicBezTo>
                    <a:pt x="172" y="176"/>
                    <a:pt x="172" y="176"/>
                    <a:pt x="171" y="177"/>
                  </a:cubicBezTo>
                  <a:cubicBezTo>
                    <a:pt x="171" y="179"/>
                    <a:pt x="171" y="179"/>
                    <a:pt x="172" y="180"/>
                  </a:cubicBezTo>
                  <a:cubicBezTo>
                    <a:pt x="172" y="180"/>
                    <a:pt x="173" y="180"/>
                    <a:pt x="171" y="180"/>
                  </a:cubicBezTo>
                  <a:cubicBezTo>
                    <a:pt x="160" y="180"/>
                    <a:pt x="160" y="180"/>
                    <a:pt x="160" y="180"/>
                  </a:cubicBezTo>
                  <a:cubicBezTo>
                    <a:pt x="156" y="180"/>
                    <a:pt x="155" y="179"/>
                    <a:pt x="154" y="178"/>
                  </a:cubicBezTo>
                  <a:cubicBezTo>
                    <a:pt x="153" y="178"/>
                    <a:pt x="153" y="178"/>
                    <a:pt x="152" y="178"/>
                  </a:cubicBezTo>
                  <a:cubicBezTo>
                    <a:pt x="150" y="178"/>
                    <a:pt x="152" y="178"/>
                    <a:pt x="151" y="177"/>
                  </a:cubicBezTo>
                  <a:cubicBezTo>
                    <a:pt x="144" y="176"/>
                    <a:pt x="144" y="176"/>
                    <a:pt x="144" y="176"/>
                  </a:cubicBezTo>
                  <a:cubicBezTo>
                    <a:pt x="142" y="175"/>
                    <a:pt x="143" y="175"/>
                    <a:pt x="141" y="175"/>
                  </a:cubicBezTo>
                  <a:cubicBezTo>
                    <a:pt x="140" y="174"/>
                    <a:pt x="141" y="175"/>
                    <a:pt x="140" y="175"/>
                  </a:cubicBezTo>
                  <a:cubicBezTo>
                    <a:pt x="126" y="169"/>
                    <a:pt x="126" y="169"/>
                    <a:pt x="126" y="169"/>
                  </a:cubicBezTo>
                  <a:cubicBezTo>
                    <a:pt x="123" y="169"/>
                    <a:pt x="121" y="167"/>
                    <a:pt x="119" y="166"/>
                  </a:cubicBezTo>
                  <a:cubicBezTo>
                    <a:pt x="118" y="164"/>
                    <a:pt x="119" y="165"/>
                    <a:pt x="117" y="164"/>
                  </a:cubicBezTo>
                  <a:cubicBezTo>
                    <a:pt x="115" y="162"/>
                    <a:pt x="114" y="161"/>
                    <a:pt x="112" y="158"/>
                  </a:cubicBezTo>
                  <a:cubicBezTo>
                    <a:pt x="112" y="158"/>
                    <a:pt x="112" y="158"/>
                    <a:pt x="112" y="158"/>
                  </a:cubicBezTo>
                  <a:cubicBezTo>
                    <a:pt x="111" y="157"/>
                    <a:pt x="111" y="157"/>
                    <a:pt x="111" y="157"/>
                  </a:cubicBezTo>
                  <a:cubicBezTo>
                    <a:pt x="111" y="157"/>
                    <a:pt x="111" y="158"/>
                    <a:pt x="111" y="156"/>
                  </a:cubicBezTo>
                  <a:cubicBezTo>
                    <a:pt x="110" y="151"/>
                    <a:pt x="111" y="155"/>
                    <a:pt x="109" y="152"/>
                  </a:cubicBezTo>
                  <a:cubicBezTo>
                    <a:pt x="109" y="143"/>
                    <a:pt x="109" y="143"/>
                    <a:pt x="109" y="143"/>
                  </a:cubicBezTo>
                  <a:cubicBezTo>
                    <a:pt x="109" y="141"/>
                    <a:pt x="108" y="142"/>
                    <a:pt x="109" y="140"/>
                  </a:cubicBezTo>
                  <a:cubicBezTo>
                    <a:pt x="109" y="136"/>
                    <a:pt x="109" y="136"/>
                    <a:pt x="109" y="136"/>
                  </a:cubicBezTo>
                  <a:cubicBezTo>
                    <a:pt x="109" y="133"/>
                    <a:pt x="110" y="125"/>
                    <a:pt x="114" y="127"/>
                  </a:cubicBezTo>
                  <a:cubicBezTo>
                    <a:pt x="114" y="127"/>
                    <a:pt x="115" y="127"/>
                    <a:pt x="115" y="127"/>
                  </a:cubicBezTo>
                  <a:cubicBezTo>
                    <a:pt x="117" y="129"/>
                    <a:pt x="117" y="129"/>
                    <a:pt x="117" y="129"/>
                  </a:cubicBezTo>
                  <a:cubicBezTo>
                    <a:pt x="118" y="130"/>
                    <a:pt x="119" y="131"/>
                    <a:pt x="120" y="133"/>
                  </a:cubicBezTo>
                  <a:cubicBezTo>
                    <a:pt x="120" y="133"/>
                    <a:pt x="120" y="133"/>
                    <a:pt x="120" y="134"/>
                  </a:cubicBezTo>
                  <a:cubicBezTo>
                    <a:pt x="120" y="135"/>
                    <a:pt x="120" y="135"/>
                    <a:pt x="120" y="135"/>
                  </a:cubicBezTo>
                  <a:cubicBezTo>
                    <a:pt x="120" y="137"/>
                    <a:pt x="122" y="141"/>
                    <a:pt x="123" y="143"/>
                  </a:cubicBezTo>
                  <a:cubicBezTo>
                    <a:pt x="123" y="143"/>
                    <a:pt x="123" y="143"/>
                    <a:pt x="123" y="143"/>
                  </a:cubicBezTo>
                  <a:cubicBezTo>
                    <a:pt x="124" y="146"/>
                    <a:pt x="124" y="146"/>
                    <a:pt x="124" y="146"/>
                  </a:cubicBezTo>
                  <a:cubicBezTo>
                    <a:pt x="124" y="146"/>
                    <a:pt x="124" y="146"/>
                    <a:pt x="125" y="146"/>
                  </a:cubicBezTo>
                  <a:cubicBezTo>
                    <a:pt x="126" y="148"/>
                    <a:pt x="127" y="149"/>
                    <a:pt x="129" y="150"/>
                  </a:cubicBezTo>
                  <a:cubicBezTo>
                    <a:pt x="132" y="151"/>
                    <a:pt x="136" y="149"/>
                    <a:pt x="136" y="155"/>
                  </a:cubicBezTo>
                  <a:cubicBezTo>
                    <a:pt x="139" y="154"/>
                    <a:pt x="139" y="154"/>
                    <a:pt x="139" y="154"/>
                  </a:cubicBezTo>
                  <a:cubicBezTo>
                    <a:pt x="139" y="156"/>
                    <a:pt x="139" y="156"/>
                    <a:pt x="139" y="156"/>
                  </a:cubicBezTo>
                  <a:cubicBezTo>
                    <a:pt x="139" y="157"/>
                    <a:pt x="140" y="156"/>
                    <a:pt x="139" y="157"/>
                  </a:cubicBezTo>
                  <a:cubicBezTo>
                    <a:pt x="140" y="158"/>
                    <a:pt x="139" y="158"/>
                    <a:pt x="141" y="159"/>
                  </a:cubicBezTo>
                  <a:cubicBezTo>
                    <a:pt x="142" y="158"/>
                    <a:pt x="142" y="158"/>
                    <a:pt x="143" y="156"/>
                  </a:cubicBezTo>
                  <a:cubicBezTo>
                    <a:pt x="143" y="155"/>
                    <a:pt x="143" y="155"/>
                    <a:pt x="143" y="154"/>
                  </a:cubicBezTo>
                  <a:cubicBezTo>
                    <a:pt x="145" y="153"/>
                    <a:pt x="144" y="153"/>
                    <a:pt x="145" y="153"/>
                  </a:cubicBezTo>
                  <a:cubicBezTo>
                    <a:pt x="147" y="152"/>
                    <a:pt x="147" y="152"/>
                    <a:pt x="147" y="152"/>
                  </a:cubicBezTo>
                  <a:cubicBezTo>
                    <a:pt x="148" y="151"/>
                    <a:pt x="149" y="149"/>
                    <a:pt x="150" y="147"/>
                  </a:cubicBezTo>
                  <a:cubicBezTo>
                    <a:pt x="150" y="146"/>
                    <a:pt x="151" y="141"/>
                    <a:pt x="151" y="140"/>
                  </a:cubicBezTo>
                  <a:cubicBezTo>
                    <a:pt x="151" y="140"/>
                    <a:pt x="151" y="140"/>
                    <a:pt x="151" y="140"/>
                  </a:cubicBezTo>
                  <a:cubicBezTo>
                    <a:pt x="151" y="131"/>
                    <a:pt x="151" y="131"/>
                    <a:pt x="151" y="131"/>
                  </a:cubicBezTo>
                  <a:cubicBezTo>
                    <a:pt x="155" y="131"/>
                    <a:pt x="155" y="131"/>
                    <a:pt x="155" y="131"/>
                  </a:cubicBezTo>
                  <a:cubicBezTo>
                    <a:pt x="155" y="131"/>
                    <a:pt x="155" y="131"/>
                    <a:pt x="156" y="131"/>
                  </a:cubicBezTo>
                  <a:cubicBezTo>
                    <a:pt x="156" y="132"/>
                    <a:pt x="156" y="132"/>
                    <a:pt x="156" y="132"/>
                  </a:cubicBezTo>
                  <a:cubicBezTo>
                    <a:pt x="160" y="132"/>
                    <a:pt x="160" y="131"/>
                    <a:pt x="163" y="130"/>
                  </a:cubicBezTo>
                  <a:cubicBezTo>
                    <a:pt x="164" y="130"/>
                    <a:pt x="164" y="130"/>
                    <a:pt x="165" y="129"/>
                  </a:cubicBezTo>
                  <a:cubicBezTo>
                    <a:pt x="166" y="129"/>
                    <a:pt x="165" y="129"/>
                    <a:pt x="167" y="129"/>
                  </a:cubicBezTo>
                  <a:cubicBezTo>
                    <a:pt x="167" y="128"/>
                    <a:pt x="167" y="129"/>
                    <a:pt x="168" y="128"/>
                  </a:cubicBezTo>
                  <a:cubicBezTo>
                    <a:pt x="174" y="122"/>
                    <a:pt x="174" y="122"/>
                    <a:pt x="174" y="122"/>
                  </a:cubicBezTo>
                  <a:cubicBezTo>
                    <a:pt x="175" y="121"/>
                    <a:pt x="175" y="121"/>
                    <a:pt x="175" y="121"/>
                  </a:cubicBezTo>
                  <a:cubicBezTo>
                    <a:pt x="176" y="120"/>
                    <a:pt x="176" y="120"/>
                    <a:pt x="177" y="119"/>
                  </a:cubicBezTo>
                  <a:cubicBezTo>
                    <a:pt x="178" y="116"/>
                    <a:pt x="184" y="112"/>
                    <a:pt x="182" y="108"/>
                  </a:cubicBezTo>
                  <a:cubicBezTo>
                    <a:pt x="186" y="105"/>
                    <a:pt x="185" y="104"/>
                    <a:pt x="186" y="101"/>
                  </a:cubicBezTo>
                  <a:cubicBezTo>
                    <a:pt x="186" y="101"/>
                    <a:pt x="185" y="101"/>
                    <a:pt x="185" y="101"/>
                  </a:cubicBezTo>
                  <a:cubicBezTo>
                    <a:pt x="185" y="101"/>
                    <a:pt x="185" y="101"/>
                    <a:pt x="185" y="100"/>
                  </a:cubicBezTo>
                  <a:cubicBezTo>
                    <a:pt x="185" y="100"/>
                    <a:pt x="185" y="100"/>
                    <a:pt x="184" y="100"/>
                  </a:cubicBezTo>
                  <a:cubicBezTo>
                    <a:pt x="186" y="99"/>
                    <a:pt x="186" y="99"/>
                    <a:pt x="187" y="97"/>
                  </a:cubicBezTo>
                  <a:cubicBezTo>
                    <a:pt x="188" y="96"/>
                    <a:pt x="189" y="95"/>
                    <a:pt x="189" y="94"/>
                  </a:cubicBezTo>
                  <a:cubicBezTo>
                    <a:pt x="190" y="90"/>
                    <a:pt x="190" y="90"/>
                    <a:pt x="190" y="90"/>
                  </a:cubicBezTo>
                  <a:cubicBezTo>
                    <a:pt x="191" y="88"/>
                    <a:pt x="189" y="87"/>
                    <a:pt x="191" y="86"/>
                  </a:cubicBezTo>
                  <a:cubicBezTo>
                    <a:pt x="190" y="85"/>
                    <a:pt x="190" y="86"/>
                    <a:pt x="191" y="85"/>
                  </a:cubicBezTo>
                  <a:cubicBezTo>
                    <a:pt x="191" y="82"/>
                    <a:pt x="191" y="75"/>
                    <a:pt x="192" y="72"/>
                  </a:cubicBezTo>
                  <a:cubicBezTo>
                    <a:pt x="192" y="71"/>
                    <a:pt x="192" y="72"/>
                    <a:pt x="192" y="70"/>
                  </a:cubicBezTo>
                  <a:cubicBezTo>
                    <a:pt x="192" y="68"/>
                    <a:pt x="192" y="69"/>
                    <a:pt x="192" y="65"/>
                  </a:cubicBezTo>
                  <a:cubicBezTo>
                    <a:pt x="192" y="61"/>
                    <a:pt x="191" y="58"/>
                    <a:pt x="190" y="55"/>
                  </a:cubicBezTo>
                  <a:cubicBezTo>
                    <a:pt x="186" y="50"/>
                    <a:pt x="186" y="50"/>
                    <a:pt x="186" y="50"/>
                  </a:cubicBezTo>
                  <a:cubicBezTo>
                    <a:pt x="184" y="48"/>
                    <a:pt x="180" y="48"/>
                    <a:pt x="177" y="48"/>
                  </a:cubicBezTo>
                  <a:cubicBezTo>
                    <a:pt x="177" y="48"/>
                    <a:pt x="177" y="48"/>
                    <a:pt x="176" y="48"/>
                  </a:cubicBezTo>
                  <a:cubicBezTo>
                    <a:pt x="176" y="48"/>
                    <a:pt x="176" y="48"/>
                    <a:pt x="175" y="48"/>
                  </a:cubicBezTo>
                  <a:cubicBezTo>
                    <a:pt x="173" y="49"/>
                    <a:pt x="172" y="49"/>
                    <a:pt x="170" y="49"/>
                  </a:cubicBezTo>
                  <a:cubicBezTo>
                    <a:pt x="165" y="50"/>
                    <a:pt x="165" y="50"/>
                    <a:pt x="165" y="50"/>
                  </a:cubicBezTo>
                  <a:cubicBezTo>
                    <a:pt x="164" y="50"/>
                    <a:pt x="164" y="50"/>
                    <a:pt x="164" y="50"/>
                  </a:cubicBezTo>
                  <a:cubicBezTo>
                    <a:pt x="162" y="51"/>
                    <a:pt x="159" y="52"/>
                    <a:pt x="157" y="54"/>
                  </a:cubicBezTo>
                  <a:cubicBezTo>
                    <a:pt x="156" y="52"/>
                    <a:pt x="156" y="52"/>
                    <a:pt x="156" y="52"/>
                  </a:cubicBezTo>
                  <a:cubicBezTo>
                    <a:pt x="157" y="51"/>
                    <a:pt x="157" y="51"/>
                    <a:pt x="157" y="49"/>
                  </a:cubicBezTo>
                  <a:cubicBezTo>
                    <a:pt x="159" y="42"/>
                    <a:pt x="159" y="42"/>
                    <a:pt x="159" y="42"/>
                  </a:cubicBezTo>
                  <a:cubicBezTo>
                    <a:pt x="159" y="39"/>
                    <a:pt x="160" y="40"/>
                    <a:pt x="160" y="36"/>
                  </a:cubicBezTo>
                  <a:cubicBezTo>
                    <a:pt x="161" y="35"/>
                    <a:pt x="161" y="35"/>
                    <a:pt x="161" y="35"/>
                  </a:cubicBezTo>
                  <a:cubicBezTo>
                    <a:pt x="161" y="31"/>
                    <a:pt x="161" y="29"/>
                    <a:pt x="163" y="25"/>
                  </a:cubicBezTo>
                  <a:cubicBezTo>
                    <a:pt x="165" y="21"/>
                    <a:pt x="165" y="11"/>
                    <a:pt x="162" y="7"/>
                  </a:cubicBezTo>
                  <a:cubicBezTo>
                    <a:pt x="161" y="5"/>
                    <a:pt x="158" y="4"/>
                    <a:pt x="156" y="4"/>
                  </a:cubicBezTo>
                  <a:cubicBezTo>
                    <a:pt x="155" y="4"/>
                    <a:pt x="155" y="4"/>
                    <a:pt x="155" y="4"/>
                  </a:cubicBezTo>
                  <a:cubicBezTo>
                    <a:pt x="155" y="4"/>
                    <a:pt x="155" y="4"/>
                    <a:pt x="155" y="4"/>
                  </a:cubicBezTo>
                  <a:cubicBezTo>
                    <a:pt x="153" y="6"/>
                    <a:pt x="150" y="6"/>
                    <a:pt x="148" y="6"/>
                  </a:cubicBezTo>
                  <a:cubicBezTo>
                    <a:pt x="148" y="6"/>
                    <a:pt x="147" y="7"/>
                    <a:pt x="147" y="7"/>
                  </a:cubicBezTo>
                  <a:cubicBezTo>
                    <a:pt x="146" y="9"/>
                    <a:pt x="145" y="10"/>
                    <a:pt x="145" y="12"/>
                  </a:cubicBezTo>
                  <a:cubicBezTo>
                    <a:pt x="144" y="13"/>
                    <a:pt x="144" y="13"/>
                    <a:pt x="144" y="13"/>
                  </a:cubicBezTo>
                  <a:cubicBezTo>
                    <a:pt x="143" y="18"/>
                    <a:pt x="143" y="16"/>
                    <a:pt x="141" y="20"/>
                  </a:cubicBezTo>
                  <a:cubicBezTo>
                    <a:pt x="141" y="20"/>
                    <a:pt x="141" y="20"/>
                    <a:pt x="141" y="20"/>
                  </a:cubicBezTo>
                  <a:cubicBezTo>
                    <a:pt x="139" y="24"/>
                    <a:pt x="138" y="27"/>
                    <a:pt x="138" y="31"/>
                  </a:cubicBezTo>
                  <a:cubicBezTo>
                    <a:pt x="136" y="30"/>
                    <a:pt x="138" y="33"/>
                    <a:pt x="137" y="37"/>
                  </a:cubicBezTo>
                  <a:cubicBezTo>
                    <a:pt x="137" y="37"/>
                    <a:pt x="136" y="37"/>
                    <a:pt x="136" y="37"/>
                  </a:cubicBezTo>
                  <a:cubicBezTo>
                    <a:pt x="136" y="38"/>
                    <a:pt x="136" y="37"/>
                    <a:pt x="137" y="37"/>
                  </a:cubicBezTo>
                  <a:cubicBezTo>
                    <a:pt x="136" y="41"/>
                    <a:pt x="134" y="44"/>
                    <a:pt x="134" y="47"/>
                  </a:cubicBezTo>
                  <a:cubicBezTo>
                    <a:pt x="132" y="48"/>
                    <a:pt x="136" y="47"/>
                    <a:pt x="134" y="48"/>
                  </a:cubicBezTo>
                  <a:cubicBezTo>
                    <a:pt x="133" y="53"/>
                    <a:pt x="133" y="53"/>
                    <a:pt x="133" y="53"/>
                  </a:cubicBezTo>
                  <a:cubicBezTo>
                    <a:pt x="133" y="54"/>
                    <a:pt x="133" y="57"/>
                    <a:pt x="132" y="58"/>
                  </a:cubicBezTo>
                  <a:cubicBezTo>
                    <a:pt x="131" y="60"/>
                    <a:pt x="131" y="66"/>
                    <a:pt x="131" y="68"/>
                  </a:cubicBezTo>
                  <a:cubicBezTo>
                    <a:pt x="130" y="69"/>
                    <a:pt x="130" y="68"/>
                    <a:pt x="130" y="70"/>
                  </a:cubicBezTo>
                  <a:cubicBezTo>
                    <a:pt x="130" y="71"/>
                    <a:pt x="130" y="72"/>
                    <a:pt x="130" y="72"/>
                  </a:cubicBezTo>
                  <a:cubicBezTo>
                    <a:pt x="129" y="73"/>
                    <a:pt x="129" y="74"/>
                    <a:pt x="129" y="76"/>
                  </a:cubicBezTo>
                  <a:cubicBezTo>
                    <a:pt x="129" y="77"/>
                    <a:pt x="129" y="77"/>
                    <a:pt x="129" y="77"/>
                  </a:cubicBezTo>
                  <a:cubicBezTo>
                    <a:pt x="128" y="79"/>
                    <a:pt x="128" y="78"/>
                    <a:pt x="128" y="80"/>
                  </a:cubicBezTo>
                  <a:cubicBezTo>
                    <a:pt x="112" y="95"/>
                    <a:pt x="112" y="95"/>
                    <a:pt x="112" y="95"/>
                  </a:cubicBezTo>
                  <a:cubicBezTo>
                    <a:pt x="112" y="95"/>
                    <a:pt x="112" y="95"/>
                    <a:pt x="112" y="96"/>
                  </a:cubicBezTo>
                  <a:cubicBezTo>
                    <a:pt x="109" y="99"/>
                    <a:pt x="109" y="99"/>
                    <a:pt x="109" y="99"/>
                  </a:cubicBezTo>
                  <a:cubicBezTo>
                    <a:pt x="107" y="100"/>
                    <a:pt x="106" y="101"/>
                    <a:pt x="104" y="101"/>
                  </a:cubicBezTo>
                  <a:cubicBezTo>
                    <a:pt x="103" y="101"/>
                    <a:pt x="103" y="100"/>
                    <a:pt x="103" y="102"/>
                  </a:cubicBezTo>
                  <a:cubicBezTo>
                    <a:pt x="101" y="102"/>
                    <a:pt x="100" y="102"/>
                    <a:pt x="99" y="103"/>
                  </a:cubicBezTo>
                  <a:cubicBezTo>
                    <a:pt x="99" y="103"/>
                    <a:pt x="99" y="103"/>
                    <a:pt x="99" y="103"/>
                  </a:cubicBezTo>
                  <a:cubicBezTo>
                    <a:pt x="95" y="106"/>
                    <a:pt x="93" y="108"/>
                    <a:pt x="91" y="112"/>
                  </a:cubicBezTo>
                  <a:cubicBezTo>
                    <a:pt x="89" y="116"/>
                    <a:pt x="89" y="116"/>
                    <a:pt x="89" y="116"/>
                  </a:cubicBezTo>
                  <a:cubicBezTo>
                    <a:pt x="88" y="118"/>
                    <a:pt x="87" y="120"/>
                    <a:pt x="87" y="123"/>
                  </a:cubicBezTo>
                  <a:cubicBezTo>
                    <a:pt x="86" y="126"/>
                    <a:pt x="86" y="126"/>
                    <a:pt x="86" y="126"/>
                  </a:cubicBezTo>
                  <a:cubicBezTo>
                    <a:pt x="84" y="127"/>
                    <a:pt x="82" y="130"/>
                    <a:pt x="81" y="132"/>
                  </a:cubicBezTo>
                  <a:cubicBezTo>
                    <a:pt x="77" y="136"/>
                    <a:pt x="77" y="136"/>
                    <a:pt x="77" y="136"/>
                  </a:cubicBezTo>
                  <a:cubicBezTo>
                    <a:pt x="77" y="136"/>
                    <a:pt x="77" y="137"/>
                    <a:pt x="77" y="137"/>
                  </a:cubicBezTo>
                  <a:cubicBezTo>
                    <a:pt x="77" y="137"/>
                    <a:pt x="77" y="137"/>
                    <a:pt x="76" y="137"/>
                  </a:cubicBezTo>
                  <a:cubicBezTo>
                    <a:pt x="75" y="139"/>
                    <a:pt x="75" y="139"/>
                    <a:pt x="75" y="139"/>
                  </a:cubicBezTo>
                  <a:cubicBezTo>
                    <a:pt x="75" y="139"/>
                    <a:pt x="75" y="139"/>
                    <a:pt x="75" y="139"/>
                  </a:cubicBezTo>
                  <a:cubicBezTo>
                    <a:pt x="75" y="140"/>
                    <a:pt x="75" y="140"/>
                    <a:pt x="75" y="140"/>
                  </a:cubicBezTo>
                  <a:cubicBezTo>
                    <a:pt x="75" y="140"/>
                    <a:pt x="74" y="140"/>
                    <a:pt x="74" y="140"/>
                  </a:cubicBezTo>
                  <a:cubicBezTo>
                    <a:pt x="71" y="144"/>
                    <a:pt x="71" y="144"/>
                    <a:pt x="71" y="144"/>
                  </a:cubicBezTo>
                  <a:cubicBezTo>
                    <a:pt x="71" y="144"/>
                    <a:pt x="71" y="144"/>
                    <a:pt x="71" y="144"/>
                  </a:cubicBezTo>
                  <a:cubicBezTo>
                    <a:pt x="71" y="144"/>
                    <a:pt x="71" y="144"/>
                    <a:pt x="70" y="145"/>
                  </a:cubicBezTo>
                  <a:cubicBezTo>
                    <a:pt x="70" y="146"/>
                    <a:pt x="68" y="147"/>
                    <a:pt x="67" y="148"/>
                  </a:cubicBezTo>
                  <a:cubicBezTo>
                    <a:pt x="61" y="156"/>
                    <a:pt x="61" y="156"/>
                    <a:pt x="61" y="156"/>
                  </a:cubicBezTo>
                  <a:cubicBezTo>
                    <a:pt x="60" y="156"/>
                    <a:pt x="60" y="156"/>
                    <a:pt x="60" y="157"/>
                  </a:cubicBezTo>
                  <a:cubicBezTo>
                    <a:pt x="58" y="157"/>
                    <a:pt x="60" y="158"/>
                    <a:pt x="58" y="157"/>
                  </a:cubicBezTo>
                  <a:cubicBezTo>
                    <a:pt x="58" y="156"/>
                    <a:pt x="58" y="157"/>
                    <a:pt x="59" y="156"/>
                  </a:cubicBezTo>
                  <a:cubicBezTo>
                    <a:pt x="59" y="156"/>
                    <a:pt x="59" y="156"/>
                    <a:pt x="59" y="156"/>
                  </a:cubicBezTo>
                  <a:cubicBezTo>
                    <a:pt x="59" y="131"/>
                    <a:pt x="59" y="131"/>
                    <a:pt x="59" y="131"/>
                  </a:cubicBezTo>
                  <a:cubicBezTo>
                    <a:pt x="59" y="129"/>
                    <a:pt x="59" y="128"/>
                    <a:pt x="59" y="126"/>
                  </a:cubicBezTo>
                  <a:cubicBezTo>
                    <a:pt x="59" y="124"/>
                    <a:pt x="59" y="122"/>
                    <a:pt x="59" y="121"/>
                  </a:cubicBezTo>
                  <a:cubicBezTo>
                    <a:pt x="59" y="120"/>
                    <a:pt x="60" y="119"/>
                    <a:pt x="60" y="116"/>
                  </a:cubicBezTo>
                  <a:cubicBezTo>
                    <a:pt x="63" y="114"/>
                    <a:pt x="63" y="114"/>
                    <a:pt x="63" y="114"/>
                  </a:cubicBezTo>
                  <a:cubicBezTo>
                    <a:pt x="63" y="114"/>
                    <a:pt x="63" y="114"/>
                    <a:pt x="63" y="114"/>
                  </a:cubicBezTo>
                  <a:cubicBezTo>
                    <a:pt x="65" y="112"/>
                    <a:pt x="65" y="112"/>
                    <a:pt x="65" y="112"/>
                  </a:cubicBezTo>
                  <a:cubicBezTo>
                    <a:pt x="66" y="112"/>
                    <a:pt x="67" y="112"/>
                    <a:pt x="69" y="110"/>
                  </a:cubicBezTo>
                  <a:cubicBezTo>
                    <a:pt x="74" y="106"/>
                    <a:pt x="74" y="106"/>
                    <a:pt x="74" y="106"/>
                  </a:cubicBezTo>
                  <a:cubicBezTo>
                    <a:pt x="74" y="106"/>
                    <a:pt x="74" y="106"/>
                    <a:pt x="74" y="106"/>
                  </a:cubicBezTo>
                  <a:cubicBezTo>
                    <a:pt x="76" y="104"/>
                    <a:pt x="76" y="104"/>
                    <a:pt x="76" y="104"/>
                  </a:cubicBezTo>
                  <a:cubicBezTo>
                    <a:pt x="77" y="102"/>
                    <a:pt x="78" y="101"/>
                    <a:pt x="80" y="98"/>
                  </a:cubicBezTo>
                  <a:cubicBezTo>
                    <a:pt x="83" y="91"/>
                    <a:pt x="83" y="91"/>
                    <a:pt x="83" y="91"/>
                  </a:cubicBezTo>
                  <a:cubicBezTo>
                    <a:pt x="83" y="90"/>
                    <a:pt x="83" y="91"/>
                    <a:pt x="84" y="90"/>
                  </a:cubicBezTo>
                  <a:cubicBezTo>
                    <a:pt x="85" y="82"/>
                    <a:pt x="82" y="82"/>
                    <a:pt x="82" y="77"/>
                  </a:cubicBezTo>
                  <a:cubicBezTo>
                    <a:pt x="82" y="77"/>
                    <a:pt x="82" y="77"/>
                    <a:pt x="82" y="77"/>
                  </a:cubicBezTo>
                  <a:cubicBezTo>
                    <a:pt x="82" y="77"/>
                    <a:pt x="81" y="77"/>
                    <a:pt x="81" y="77"/>
                  </a:cubicBezTo>
                  <a:cubicBezTo>
                    <a:pt x="81" y="72"/>
                    <a:pt x="81" y="72"/>
                    <a:pt x="81" y="72"/>
                  </a:cubicBezTo>
                  <a:cubicBezTo>
                    <a:pt x="80" y="72"/>
                    <a:pt x="81" y="72"/>
                    <a:pt x="80" y="72"/>
                  </a:cubicBezTo>
                  <a:cubicBezTo>
                    <a:pt x="80" y="72"/>
                    <a:pt x="81" y="72"/>
                    <a:pt x="80" y="72"/>
                  </a:cubicBezTo>
                  <a:cubicBezTo>
                    <a:pt x="81" y="67"/>
                    <a:pt x="79" y="67"/>
                    <a:pt x="79" y="65"/>
                  </a:cubicBezTo>
                  <a:cubicBezTo>
                    <a:pt x="79" y="49"/>
                    <a:pt x="79" y="49"/>
                    <a:pt x="79" y="49"/>
                  </a:cubicBezTo>
                  <a:cubicBezTo>
                    <a:pt x="79" y="46"/>
                    <a:pt x="80" y="41"/>
                    <a:pt x="79" y="38"/>
                  </a:cubicBezTo>
                  <a:cubicBezTo>
                    <a:pt x="79" y="38"/>
                    <a:pt x="79" y="38"/>
                    <a:pt x="79" y="38"/>
                  </a:cubicBezTo>
                  <a:cubicBezTo>
                    <a:pt x="79" y="36"/>
                    <a:pt x="79" y="36"/>
                    <a:pt x="79" y="36"/>
                  </a:cubicBezTo>
                  <a:cubicBezTo>
                    <a:pt x="79" y="35"/>
                    <a:pt x="79" y="34"/>
                    <a:pt x="78" y="34"/>
                  </a:cubicBezTo>
                  <a:cubicBezTo>
                    <a:pt x="78" y="26"/>
                    <a:pt x="82" y="25"/>
                    <a:pt x="77" y="22"/>
                  </a:cubicBezTo>
                  <a:cubicBezTo>
                    <a:pt x="73" y="19"/>
                    <a:pt x="75" y="18"/>
                    <a:pt x="74" y="13"/>
                  </a:cubicBezTo>
                  <a:cubicBezTo>
                    <a:pt x="73" y="8"/>
                    <a:pt x="75" y="4"/>
                    <a:pt x="69" y="1"/>
                  </a:cubicBezTo>
                  <a:cubicBezTo>
                    <a:pt x="69" y="1"/>
                    <a:pt x="69" y="1"/>
                    <a:pt x="69" y="1"/>
                  </a:cubicBezTo>
                  <a:cubicBezTo>
                    <a:pt x="68" y="0"/>
                    <a:pt x="65" y="0"/>
                    <a:pt x="64" y="0"/>
                  </a:cubicBezTo>
                  <a:cubicBezTo>
                    <a:pt x="61" y="3"/>
                    <a:pt x="61" y="3"/>
                    <a:pt x="61" y="3"/>
                  </a:cubicBezTo>
                  <a:cubicBezTo>
                    <a:pt x="61" y="3"/>
                    <a:pt x="61" y="3"/>
                    <a:pt x="61" y="3"/>
                  </a:cubicBezTo>
                  <a:cubicBezTo>
                    <a:pt x="59" y="5"/>
                    <a:pt x="59" y="5"/>
                    <a:pt x="59" y="5"/>
                  </a:cubicBezTo>
                  <a:cubicBezTo>
                    <a:pt x="58" y="7"/>
                    <a:pt x="56" y="9"/>
                    <a:pt x="55" y="11"/>
                  </a:cubicBezTo>
                  <a:cubicBezTo>
                    <a:pt x="54" y="15"/>
                    <a:pt x="53" y="18"/>
                    <a:pt x="52" y="21"/>
                  </a:cubicBezTo>
                  <a:cubicBezTo>
                    <a:pt x="51" y="24"/>
                    <a:pt x="51" y="23"/>
                    <a:pt x="51" y="26"/>
                  </a:cubicBezTo>
                  <a:cubicBezTo>
                    <a:pt x="51" y="27"/>
                    <a:pt x="50" y="27"/>
                    <a:pt x="49" y="27"/>
                  </a:cubicBezTo>
                  <a:cubicBezTo>
                    <a:pt x="50" y="29"/>
                    <a:pt x="50" y="29"/>
                    <a:pt x="50" y="29"/>
                  </a:cubicBezTo>
                  <a:cubicBezTo>
                    <a:pt x="48" y="30"/>
                    <a:pt x="48" y="30"/>
                    <a:pt x="48" y="30"/>
                  </a:cubicBezTo>
                  <a:cubicBezTo>
                    <a:pt x="49" y="33"/>
                    <a:pt x="49" y="33"/>
                    <a:pt x="49" y="33"/>
                  </a:cubicBezTo>
                  <a:cubicBezTo>
                    <a:pt x="47" y="33"/>
                    <a:pt x="48" y="33"/>
                    <a:pt x="47" y="34"/>
                  </a:cubicBezTo>
                  <a:cubicBezTo>
                    <a:pt x="47" y="35"/>
                    <a:pt x="47" y="35"/>
                    <a:pt x="48" y="36"/>
                  </a:cubicBezTo>
                  <a:cubicBezTo>
                    <a:pt x="47" y="36"/>
                    <a:pt x="47" y="36"/>
                    <a:pt x="47" y="36"/>
                  </a:cubicBezTo>
                  <a:cubicBezTo>
                    <a:pt x="47" y="37"/>
                    <a:pt x="46" y="37"/>
                    <a:pt x="46" y="39"/>
                  </a:cubicBezTo>
                  <a:cubicBezTo>
                    <a:pt x="46" y="38"/>
                    <a:pt x="46" y="38"/>
                    <a:pt x="45" y="38"/>
                  </a:cubicBezTo>
                  <a:cubicBezTo>
                    <a:pt x="45" y="39"/>
                    <a:pt x="45" y="39"/>
                    <a:pt x="46" y="40"/>
                  </a:cubicBezTo>
                  <a:cubicBezTo>
                    <a:pt x="46" y="40"/>
                    <a:pt x="45" y="41"/>
                    <a:pt x="45" y="41"/>
                  </a:cubicBezTo>
                  <a:cubicBezTo>
                    <a:pt x="45" y="41"/>
                    <a:pt x="45" y="41"/>
                    <a:pt x="45" y="41"/>
                  </a:cubicBezTo>
                  <a:cubicBezTo>
                    <a:pt x="45" y="41"/>
                    <a:pt x="44" y="41"/>
                    <a:pt x="44" y="40"/>
                  </a:cubicBezTo>
                  <a:cubicBezTo>
                    <a:pt x="44" y="40"/>
                    <a:pt x="44" y="40"/>
                    <a:pt x="44" y="40"/>
                  </a:cubicBezTo>
                  <a:cubicBezTo>
                    <a:pt x="44" y="43"/>
                    <a:pt x="44" y="41"/>
                    <a:pt x="43" y="43"/>
                  </a:cubicBezTo>
                  <a:cubicBezTo>
                    <a:pt x="43" y="44"/>
                    <a:pt x="44" y="43"/>
                    <a:pt x="42" y="44"/>
                  </a:cubicBezTo>
                  <a:cubicBezTo>
                    <a:pt x="44" y="47"/>
                    <a:pt x="44" y="47"/>
                    <a:pt x="44" y="47"/>
                  </a:cubicBezTo>
                  <a:cubicBezTo>
                    <a:pt x="43" y="47"/>
                    <a:pt x="45" y="47"/>
                    <a:pt x="43" y="47"/>
                  </a:cubicBezTo>
                  <a:cubicBezTo>
                    <a:pt x="43" y="47"/>
                    <a:pt x="42" y="47"/>
                    <a:pt x="42" y="47"/>
                  </a:cubicBezTo>
                  <a:cubicBezTo>
                    <a:pt x="41" y="50"/>
                    <a:pt x="42" y="49"/>
                    <a:pt x="41" y="49"/>
                  </a:cubicBezTo>
                  <a:cubicBezTo>
                    <a:pt x="41" y="53"/>
                    <a:pt x="43" y="55"/>
                    <a:pt x="41" y="55"/>
                  </a:cubicBezTo>
                  <a:cubicBezTo>
                    <a:pt x="41" y="57"/>
                    <a:pt x="40" y="60"/>
                    <a:pt x="40" y="60"/>
                  </a:cubicBezTo>
                  <a:cubicBezTo>
                    <a:pt x="40" y="57"/>
                    <a:pt x="40" y="57"/>
                    <a:pt x="40" y="57"/>
                  </a:cubicBezTo>
                  <a:cubicBezTo>
                    <a:pt x="38" y="59"/>
                    <a:pt x="38" y="59"/>
                    <a:pt x="38" y="59"/>
                  </a:cubicBezTo>
                  <a:cubicBezTo>
                    <a:pt x="38" y="61"/>
                    <a:pt x="37" y="61"/>
                    <a:pt x="40" y="62"/>
                  </a:cubicBezTo>
                  <a:cubicBezTo>
                    <a:pt x="39" y="65"/>
                    <a:pt x="39" y="65"/>
                    <a:pt x="39" y="65"/>
                  </a:cubicBezTo>
                  <a:cubicBezTo>
                    <a:pt x="37" y="64"/>
                    <a:pt x="39" y="64"/>
                    <a:pt x="38" y="65"/>
                  </a:cubicBezTo>
                  <a:cubicBezTo>
                    <a:pt x="37" y="66"/>
                    <a:pt x="37" y="66"/>
                    <a:pt x="37" y="66"/>
                  </a:cubicBezTo>
                  <a:cubicBezTo>
                    <a:pt x="37" y="66"/>
                    <a:pt x="36" y="66"/>
                    <a:pt x="36" y="66"/>
                  </a:cubicBezTo>
                  <a:cubicBezTo>
                    <a:pt x="36" y="69"/>
                    <a:pt x="37" y="71"/>
                    <a:pt x="37" y="74"/>
                  </a:cubicBezTo>
                  <a:cubicBezTo>
                    <a:pt x="37" y="75"/>
                    <a:pt x="37" y="74"/>
                    <a:pt x="36" y="77"/>
                  </a:cubicBezTo>
                  <a:cubicBezTo>
                    <a:pt x="34" y="80"/>
                    <a:pt x="34" y="79"/>
                    <a:pt x="35" y="84"/>
                  </a:cubicBezTo>
                  <a:cubicBezTo>
                    <a:pt x="34" y="84"/>
                    <a:pt x="34" y="84"/>
                    <a:pt x="34" y="84"/>
                  </a:cubicBezTo>
                  <a:cubicBezTo>
                    <a:pt x="33" y="85"/>
                    <a:pt x="34" y="87"/>
                    <a:pt x="33" y="88"/>
                  </a:cubicBezTo>
                  <a:cubicBezTo>
                    <a:pt x="33" y="89"/>
                    <a:pt x="33" y="89"/>
                    <a:pt x="34" y="90"/>
                  </a:cubicBezTo>
                  <a:cubicBezTo>
                    <a:pt x="32" y="92"/>
                    <a:pt x="32" y="92"/>
                    <a:pt x="32" y="92"/>
                  </a:cubicBezTo>
                  <a:cubicBezTo>
                    <a:pt x="32" y="93"/>
                    <a:pt x="32" y="93"/>
                    <a:pt x="32" y="94"/>
                  </a:cubicBezTo>
                  <a:cubicBezTo>
                    <a:pt x="31" y="95"/>
                    <a:pt x="28" y="98"/>
                    <a:pt x="28" y="98"/>
                  </a:cubicBezTo>
                  <a:cubicBezTo>
                    <a:pt x="24" y="100"/>
                    <a:pt x="24" y="100"/>
                    <a:pt x="24" y="100"/>
                  </a:cubicBezTo>
                  <a:cubicBezTo>
                    <a:pt x="23" y="101"/>
                    <a:pt x="22" y="102"/>
                    <a:pt x="21" y="101"/>
                  </a:cubicBezTo>
                  <a:cubicBezTo>
                    <a:pt x="20" y="105"/>
                    <a:pt x="17" y="103"/>
                    <a:pt x="15" y="104"/>
                  </a:cubicBezTo>
                  <a:cubicBezTo>
                    <a:pt x="13" y="105"/>
                    <a:pt x="14" y="106"/>
                    <a:pt x="10" y="106"/>
                  </a:cubicBezTo>
                  <a:cubicBezTo>
                    <a:pt x="8" y="108"/>
                    <a:pt x="8" y="108"/>
                    <a:pt x="6" y="108"/>
                  </a:cubicBezTo>
                  <a:cubicBezTo>
                    <a:pt x="4" y="110"/>
                    <a:pt x="5" y="108"/>
                    <a:pt x="5" y="110"/>
                  </a:cubicBezTo>
                  <a:cubicBezTo>
                    <a:pt x="2" y="110"/>
                    <a:pt x="2" y="110"/>
                    <a:pt x="2" y="110"/>
                  </a:cubicBezTo>
                  <a:cubicBezTo>
                    <a:pt x="1" y="112"/>
                    <a:pt x="2" y="110"/>
                    <a:pt x="1" y="112"/>
                  </a:cubicBezTo>
                  <a:cubicBezTo>
                    <a:pt x="0" y="115"/>
                    <a:pt x="0" y="116"/>
                    <a:pt x="1" y="118"/>
                  </a:cubicBezTo>
                  <a:cubicBezTo>
                    <a:pt x="3" y="123"/>
                    <a:pt x="6" y="122"/>
                    <a:pt x="6" y="126"/>
                  </a:cubicBezTo>
                  <a:cubicBezTo>
                    <a:pt x="7" y="125"/>
                    <a:pt x="8" y="126"/>
                    <a:pt x="11" y="127"/>
                  </a:cubicBezTo>
                  <a:cubicBezTo>
                    <a:pt x="12" y="127"/>
                    <a:pt x="11" y="127"/>
                    <a:pt x="13" y="128"/>
                  </a:cubicBezTo>
                  <a:cubicBezTo>
                    <a:pt x="18" y="129"/>
                    <a:pt x="24" y="129"/>
                    <a:pt x="25" y="130"/>
                  </a:cubicBezTo>
                  <a:cubicBezTo>
                    <a:pt x="26" y="135"/>
                    <a:pt x="24" y="136"/>
                    <a:pt x="27" y="137"/>
                  </a:cubicBezTo>
                  <a:cubicBezTo>
                    <a:pt x="27" y="134"/>
                    <a:pt x="27" y="134"/>
                    <a:pt x="27" y="134"/>
                  </a:cubicBezTo>
                  <a:cubicBezTo>
                    <a:pt x="29" y="136"/>
                    <a:pt x="27" y="142"/>
                    <a:pt x="27" y="144"/>
                  </a:cubicBezTo>
                  <a:cubicBezTo>
                    <a:pt x="28" y="145"/>
                    <a:pt x="28" y="145"/>
                    <a:pt x="29" y="145"/>
                  </a:cubicBezTo>
                  <a:cubicBezTo>
                    <a:pt x="29" y="149"/>
                    <a:pt x="29" y="149"/>
                    <a:pt x="29" y="149"/>
                  </a:cubicBezTo>
                  <a:cubicBezTo>
                    <a:pt x="28" y="150"/>
                    <a:pt x="29" y="151"/>
                    <a:pt x="26" y="150"/>
                  </a:cubicBezTo>
                  <a:cubicBezTo>
                    <a:pt x="27" y="146"/>
                    <a:pt x="27" y="146"/>
                    <a:pt x="27" y="146"/>
                  </a:cubicBezTo>
                  <a:close/>
                  <a:moveTo>
                    <a:pt x="22" y="157"/>
                  </a:moveTo>
                  <a:cubicBezTo>
                    <a:pt x="22" y="156"/>
                    <a:pt x="22" y="152"/>
                    <a:pt x="24" y="152"/>
                  </a:cubicBezTo>
                  <a:cubicBezTo>
                    <a:pt x="24" y="156"/>
                    <a:pt x="24" y="154"/>
                    <a:pt x="23" y="156"/>
                  </a:cubicBezTo>
                  <a:cubicBezTo>
                    <a:pt x="22" y="158"/>
                    <a:pt x="23" y="157"/>
                    <a:pt x="22" y="157"/>
                  </a:cubicBezTo>
                  <a:close/>
                  <a:moveTo>
                    <a:pt x="186" y="170"/>
                  </a:moveTo>
                  <a:cubicBezTo>
                    <a:pt x="183" y="164"/>
                    <a:pt x="183" y="164"/>
                    <a:pt x="183" y="164"/>
                  </a:cubicBezTo>
                  <a:cubicBezTo>
                    <a:pt x="184" y="165"/>
                    <a:pt x="184" y="165"/>
                    <a:pt x="184" y="165"/>
                  </a:cubicBezTo>
                  <a:cubicBezTo>
                    <a:pt x="184" y="166"/>
                    <a:pt x="184" y="166"/>
                    <a:pt x="185" y="167"/>
                  </a:cubicBezTo>
                  <a:cubicBezTo>
                    <a:pt x="186" y="169"/>
                    <a:pt x="185" y="168"/>
                    <a:pt x="187" y="168"/>
                  </a:cubicBezTo>
                  <a:cubicBezTo>
                    <a:pt x="185" y="170"/>
                    <a:pt x="186" y="168"/>
                    <a:pt x="186" y="170"/>
                  </a:cubicBezTo>
                  <a:close/>
                  <a:moveTo>
                    <a:pt x="21" y="180"/>
                  </a:moveTo>
                  <a:cubicBezTo>
                    <a:pt x="20" y="179"/>
                    <a:pt x="20" y="177"/>
                    <a:pt x="21" y="176"/>
                  </a:cubicBezTo>
                  <a:cubicBezTo>
                    <a:pt x="21" y="178"/>
                    <a:pt x="22" y="179"/>
                    <a:pt x="21" y="180"/>
                  </a:cubicBezTo>
                  <a:close/>
                  <a:moveTo>
                    <a:pt x="183" y="164"/>
                  </a:moveTo>
                  <a:cubicBezTo>
                    <a:pt x="183" y="164"/>
                    <a:pt x="182" y="164"/>
                    <a:pt x="182" y="164"/>
                  </a:cubicBezTo>
                  <a:cubicBezTo>
                    <a:pt x="181" y="161"/>
                    <a:pt x="182" y="163"/>
                    <a:pt x="182" y="162"/>
                  </a:cubicBezTo>
                  <a:cubicBezTo>
                    <a:pt x="183" y="164"/>
                    <a:pt x="183" y="164"/>
                    <a:pt x="183" y="164"/>
                  </a:cubicBezTo>
                  <a:close/>
                  <a:moveTo>
                    <a:pt x="21" y="180"/>
                  </a:moveTo>
                  <a:cubicBezTo>
                    <a:pt x="21" y="182"/>
                    <a:pt x="20" y="180"/>
                    <a:pt x="21" y="182"/>
                  </a:cubicBezTo>
                  <a:cubicBezTo>
                    <a:pt x="20" y="181"/>
                    <a:pt x="20" y="181"/>
                    <a:pt x="20" y="180"/>
                  </a:cubicBezTo>
                  <a:cubicBezTo>
                    <a:pt x="21" y="180"/>
                    <a:pt x="21" y="180"/>
                    <a:pt x="21" y="180"/>
                  </a:cubicBezTo>
                  <a:close/>
                  <a:moveTo>
                    <a:pt x="77" y="172"/>
                  </a:moveTo>
                  <a:cubicBezTo>
                    <a:pt x="77" y="172"/>
                    <a:pt x="77" y="172"/>
                    <a:pt x="77" y="172"/>
                  </a:cubicBezTo>
                  <a:cubicBezTo>
                    <a:pt x="76" y="172"/>
                    <a:pt x="77" y="171"/>
                    <a:pt x="77" y="172"/>
                  </a:cubicBezTo>
                  <a:close/>
                  <a:moveTo>
                    <a:pt x="165" y="76"/>
                  </a:moveTo>
                  <a:cubicBezTo>
                    <a:pt x="164" y="76"/>
                    <a:pt x="165" y="78"/>
                    <a:pt x="165" y="75"/>
                  </a:cubicBezTo>
                  <a:cubicBezTo>
                    <a:pt x="164" y="77"/>
                    <a:pt x="164" y="77"/>
                    <a:pt x="164" y="77"/>
                  </a:cubicBezTo>
                  <a:cubicBezTo>
                    <a:pt x="166" y="77"/>
                    <a:pt x="164" y="77"/>
                    <a:pt x="165" y="76"/>
                  </a:cubicBezTo>
                  <a:close/>
                  <a:moveTo>
                    <a:pt x="178" y="217"/>
                  </a:moveTo>
                  <a:cubicBezTo>
                    <a:pt x="177" y="218"/>
                    <a:pt x="177" y="217"/>
                    <a:pt x="177" y="218"/>
                  </a:cubicBezTo>
                  <a:cubicBezTo>
                    <a:pt x="177" y="217"/>
                    <a:pt x="176" y="216"/>
                    <a:pt x="178" y="217"/>
                  </a:cubicBezTo>
                  <a:close/>
                  <a:moveTo>
                    <a:pt x="27" y="146"/>
                  </a:moveTo>
                  <a:cubicBezTo>
                    <a:pt x="28" y="145"/>
                    <a:pt x="28" y="145"/>
                    <a:pt x="28" y="145"/>
                  </a:cubicBezTo>
                  <a:cubicBezTo>
                    <a:pt x="28" y="147"/>
                    <a:pt x="28" y="147"/>
                    <a:pt x="28" y="147"/>
                  </a:cubicBezTo>
                  <a:cubicBezTo>
                    <a:pt x="28" y="145"/>
                    <a:pt x="28" y="146"/>
                    <a:pt x="27" y="146"/>
                  </a:cubicBezTo>
                  <a:close/>
                  <a:moveTo>
                    <a:pt x="80" y="168"/>
                  </a:moveTo>
                  <a:cubicBezTo>
                    <a:pt x="80" y="170"/>
                    <a:pt x="80" y="169"/>
                    <a:pt x="79" y="169"/>
                  </a:cubicBezTo>
                  <a:cubicBezTo>
                    <a:pt x="80" y="168"/>
                    <a:pt x="80" y="168"/>
                    <a:pt x="80" y="168"/>
                  </a:cubicBezTo>
                  <a:close/>
                  <a:moveTo>
                    <a:pt x="25" y="140"/>
                  </a:moveTo>
                  <a:cubicBezTo>
                    <a:pt x="25" y="139"/>
                    <a:pt x="25" y="139"/>
                    <a:pt x="25" y="139"/>
                  </a:cubicBezTo>
                  <a:cubicBezTo>
                    <a:pt x="26" y="141"/>
                    <a:pt x="25" y="140"/>
                    <a:pt x="25" y="140"/>
                  </a:cubicBezTo>
                  <a:close/>
                  <a:moveTo>
                    <a:pt x="164" y="216"/>
                  </a:moveTo>
                  <a:cubicBezTo>
                    <a:pt x="163" y="215"/>
                    <a:pt x="163" y="215"/>
                    <a:pt x="163" y="215"/>
                  </a:cubicBezTo>
                  <a:cubicBezTo>
                    <a:pt x="164" y="216"/>
                    <a:pt x="164" y="215"/>
                    <a:pt x="164"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4">
              <a:extLst>
                <a:ext uri="{FF2B5EF4-FFF2-40B4-BE49-F238E27FC236}">
                  <a16:creationId xmlns:a16="http://schemas.microsoft.com/office/drawing/2014/main" id="{39974CED-FB39-4D67-899A-0365542BDB87}"/>
                </a:ext>
              </a:extLst>
            </p:cNvPr>
            <p:cNvSpPr>
              <a:spLocks noEditPoints="1"/>
            </p:cNvSpPr>
            <p:nvPr/>
          </p:nvSpPr>
          <p:spPr bwMode="auto">
            <a:xfrm>
              <a:off x="3987622" y="4298681"/>
              <a:ext cx="220663" cy="300038"/>
            </a:xfrm>
            <a:custGeom>
              <a:avLst/>
              <a:gdLst>
                <a:gd name="T0" fmla="*/ 120 w 192"/>
                <a:gd name="T1" fmla="*/ 186 h 261"/>
                <a:gd name="T2" fmla="*/ 87 w 192"/>
                <a:gd name="T3" fmla="*/ 148 h 261"/>
                <a:gd name="T4" fmla="*/ 92 w 192"/>
                <a:gd name="T5" fmla="*/ 150 h 261"/>
                <a:gd name="T6" fmla="*/ 92 w 192"/>
                <a:gd name="T7" fmla="*/ 145 h 261"/>
                <a:gd name="T8" fmla="*/ 54 w 192"/>
                <a:gd name="T9" fmla="*/ 140 h 261"/>
                <a:gd name="T10" fmla="*/ 56 w 192"/>
                <a:gd name="T11" fmla="*/ 128 h 261"/>
                <a:gd name="T12" fmla="*/ 54 w 192"/>
                <a:gd name="T13" fmla="*/ 113 h 261"/>
                <a:gd name="T14" fmla="*/ 112 w 192"/>
                <a:gd name="T15" fmla="*/ 182 h 261"/>
                <a:gd name="T16" fmla="*/ 92 w 192"/>
                <a:gd name="T17" fmla="*/ 193 h 261"/>
                <a:gd name="T18" fmla="*/ 104 w 192"/>
                <a:gd name="T19" fmla="*/ 179 h 261"/>
                <a:gd name="T20" fmla="*/ 111 w 192"/>
                <a:gd name="T21" fmla="*/ 169 h 261"/>
                <a:gd name="T22" fmla="*/ 104 w 192"/>
                <a:gd name="T23" fmla="*/ 114 h 261"/>
                <a:gd name="T24" fmla="*/ 100 w 192"/>
                <a:gd name="T25" fmla="*/ 169 h 261"/>
                <a:gd name="T26" fmla="*/ 57 w 192"/>
                <a:gd name="T27" fmla="*/ 177 h 261"/>
                <a:gd name="T28" fmla="*/ 59 w 192"/>
                <a:gd name="T29" fmla="*/ 160 h 261"/>
                <a:gd name="T30" fmla="*/ 44 w 192"/>
                <a:gd name="T31" fmla="*/ 180 h 261"/>
                <a:gd name="T32" fmla="*/ 51 w 192"/>
                <a:gd name="T33" fmla="*/ 214 h 261"/>
                <a:gd name="T34" fmla="*/ 80 w 192"/>
                <a:gd name="T35" fmla="*/ 202 h 261"/>
                <a:gd name="T36" fmla="*/ 108 w 192"/>
                <a:gd name="T37" fmla="*/ 197 h 261"/>
                <a:gd name="T38" fmla="*/ 114 w 192"/>
                <a:gd name="T39" fmla="*/ 191 h 261"/>
                <a:gd name="T40" fmla="*/ 118 w 192"/>
                <a:gd name="T41" fmla="*/ 184 h 261"/>
                <a:gd name="T42" fmla="*/ 56 w 192"/>
                <a:gd name="T43" fmla="*/ 132 h 261"/>
                <a:gd name="T44" fmla="*/ 56 w 192"/>
                <a:gd name="T45" fmla="*/ 127 h 261"/>
                <a:gd name="T46" fmla="*/ 60 w 192"/>
                <a:gd name="T47" fmla="*/ 113 h 261"/>
                <a:gd name="T48" fmla="*/ 92 w 192"/>
                <a:gd name="T49" fmla="*/ 93 h 261"/>
                <a:gd name="T50" fmla="*/ 105 w 192"/>
                <a:gd name="T51" fmla="*/ 99 h 261"/>
                <a:gd name="T52" fmla="*/ 97 w 192"/>
                <a:gd name="T53" fmla="*/ 124 h 261"/>
                <a:gd name="T54" fmla="*/ 54 w 192"/>
                <a:gd name="T55" fmla="*/ 140 h 261"/>
                <a:gd name="T56" fmla="*/ 66 w 192"/>
                <a:gd name="T57" fmla="*/ 81 h 261"/>
                <a:gd name="T58" fmla="*/ 70 w 192"/>
                <a:gd name="T59" fmla="*/ 75 h 261"/>
                <a:gd name="T60" fmla="*/ 145 w 192"/>
                <a:gd name="T61" fmla="*/ 89 h 261"/>
                <a:gd name="T62" fmla="*/ 141 w 192"/>
                <a:gd name="T63" fmla="*/ 166 h 261"/>
                <a:gd name="T64" fmla="*/ 143 w 192"/>
                <a:gd name="T65" fmla="*/ 126 h 261"/>
                <a:gd name="T66" fmla="*/ 141 w 192"/>
                <a:gd name="T67" fmla="*/ 92 h 261"/>
                <a:gd name="T68" fmla="*/ 84 w 192"/>
                <a:gd name="T69" fmla="*/ 64 h 261"/>
                <a:gd name="T70" fmla="*/ 65 w 192"/>
                <a:gd name="T71" fmla="*/ 87 h 261"/>
                <a:gd name="T72" fmla="*/ 83 w 192"/>
                <a:gd name="T73" fmla="*/ 76 h 261"/>
                <a:gd name="T74" fmla="*/ 92 w 192"/>
                <a:gd name="T75" fmla="*/ 57 h 261"/>
                <a:gd name="T76" fmla="*/ 124 w 192"/>
                <a:gd name="T77" fmla="*/ 46 h 261"/>
                <a:gd name="T78" fmla="*/ 128 w 192"/>
                <a:gd name="T79" fmla="*/ 86 h 261"/>
                <a:gd name="T80" fmla="*/ 120 w 192"/>
                <a:gd name="T81" fmla="*/ 104 h 261"/>
                <a:gd name="T82" fmla="*/ 111 w 192"/>
                <a:gd name="T83" fmla="*/ 62 h 261"/>
                <a:gd name="T84" fmla="*/ 119 w 192"/>
                <a:gd name="T85" fmla="*/ 36 h 261"/>
                <a:gd name="T86" fmla="*/ 128 w 192"/>
                <a:gd name="T87" fmla="*/ 31 h 261"/>
                <a:gd name="T88" fmla="*/ 137 w 192"/>
                <a:gd name="T89" fmla="*/ 6 h 261"/>
                <a:gd name="T90" fmla="*/ 82 w 192"/>
                <a:gd name="T91" fmla="*/ 39 h 261"/>
                <a:gd name="T92" fmla="*/ 50 w 192"/>
                <a:gd name="T93" fmla="*/ 82 h 261"/>
                <a:gd name="T94" fmla="*/ 31 w 192"/>
                <a:gd name="T95" fmla="*/ 132 h 261"/>
                <a:gd name="T96" fmla="*/ 30 w 192"/>
                <a:gd name="T97" fmla="*/ 80 h 261"/>
                <a:gd name="T98" fmla="*/ 13 w 192"/>
                <a:gd name="T99" fmla="*/ 92 h 261"/>
                <a:gd name="T100" fmla="*/ 1 w 192"/>
                <a:gd name="T101" fmla="*/ 168 h 261"/>
                <a:gd name="T102" fmla="*/ 40 w 192"/>
                <a:gd name="T103" fmla="*/ 231 h 261"/>
                <a:gd name="T104" fmla="*/ 138 w 192"/>
                <a:gd name="T105" fmla="*/ 227 h 261"/>
                <a:gd name="T106" fmla="*/ 166 w 192"/>
                <a:gd name="T107" fmla="*/ 252 h 261"/>
                <a:gd name="T108" fmla="*/ 180 w 192"/>
                <a:gd name="T109" fmla="*/ 167 h 261"/>
                <a:gd name="T110" fmla="*/ 181 w 192"/>
                <a:gd name="T111" fmla="*/ 130 h 261"/>
                <a:gd name="T112" fmla="*/ 179 w 192"/>
                <a:gd name="T113" fmla="*/ 97 h 261"/>
                <a:gd name="T114" fmla="*/ 191 w 192"/>
                <a:gd name="T115" fmla="*/ 38 h 261"/>
                <a:gd name="T116" fmla="*/ 94 w 192"/>
                <a:gd name="T117" fmla="*/ 94 h 261"/>
                <a:gd name="T118" fmla="*/ 58 w 192"/>
                <a:gd name="T119" fmla="*/ 117 h 261"/>
                <a:gd name="T120" fmla="*/ 92 w 192"/>
                <a:gd name="T121" fmla="*/ 97 h 261"/>
                <a:gd name="T122" fmla="*/ 14 w 192"/>
                <a:gd name="T123" fmla="*/ 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61">
                  <a:moveTo>
                    <a:pt x="129" y="187"/>
                  </a:moveTo>
                  <a:cubicBezTo>
                    <a:pt x="129" y="188"/>
                    <a:pt x="129" y="188"/>
                    <a:pt x="129" y="188"/>
                  </a:cubicBezTo>
                  <a:cubicBezTo>
                    <a:pt x="128" y="188"/>
                    <a:pt x="129" y="189"/>
                    <a:pt x="129" y="187"/>
                  </a:cubicBezTo>
                  <a:close/>
                  <a:moveTo>
                    <a:pt x="118" y="187"/>
                  </a:moveTo>
                  <a:cubicBezTo>
                    <a:pt x="119" y="188"/>
                    <a:pt x="119" y="187"/>
                    <a:pt x="119" y="188"/>
                  </a:cubicBezTo>
                  <a:cubicBezTo>
                    <a:pt x="118" y="188"/>
                    <a:pt x="118" y="189"/>
                    <a:pt x="118" y="187"/>
                  </a:cubicBezTo>
                  <a:close/>
                  <a:moveTo>
                    <a:pt x="120" y="186"/>
                  </a:moveTo>
                  <a:cubicBezTo>
                    <a:pt x="121" y="186"/>
                    <a:pt x="121" y="186"/>
                    <a:pt x="121" y="186"/>
                  </a:cubicBezTo>
                  <a:cubicBezTo>
                    <a:pt x="121" y="187"/>
                    <a:pt x="121" y="187"/>
                    <a:pt x="121" y="187"/>
                  </a:cubicBezTo>
                  <a:cubicBezTo>
                    <a:pt x="121" y="187"/>
                    <a:pt x="121" y="187"/>
                    <a:pt x="121" y="187"/>
                  </a:cubicBezTo>
                  <a:cubicBezTo>
                    <a:pt x="123" y="188"/>
                    <a:pt x="125" y="189"/>
                    <a:pt x="126" y="190"/>
                  </a:cubicBezTo>
                  <a:cubicBezTo>
                    <a:pt x="125" y="191"/>
                    <a:pt x="126" y="191"/>
                    <a:pt x="123" y="189"/>
                  </a:cubicBezTo>
                  <a:cubicBezTo>
                    <a:pt x="122" y="189"/>
                    <a:pt x="122" y="189"/>
                    <a:pt x="122" y="189"/>
                  </a:cubicBezTo>
                  <a:cubicBezTo>
                    <a:pt x="120" y="188"/>
                    <a:pt x="121" y="189"/>
                    <a:pt x="120" y="186"/>
                  </a:cubicBezTo>
                  <a:close/>
                  <a:moveTo>
                    <a:pt x="40" y="177"/>
                  </a:moveTo>
                  <a:cubicBezTo>
                    <a:pt x="39" y="176"/>
                    <a:pt x="39" y="177"/>
                    <a:pt x="39" y="176"/>
                  </a:cubicBezTo>
                  <a:cubicBezTo>
                    <a:pt x="39" y="174"/>
                    <a:pt x="39" y="175"/>
                    <a:pt x="40" y="175"/>
                  </a:cubicBezTo>
                  <a:cubicBezTo>
                    <a:pt x="40" y="177"/>
                    <a:pt x="40" y="177"/>
                    <a:pt x="40" y="177"/>
                  </a:cubicBezTo>
                  <a:close/>
                  <a:moveTo>
                    <a:pt x="46" y="157"/>
                  </a:moveTo>
                  <a:cubicBezTo>
                    <a:pt x="49" y="155"/>
                    <a:pt x="47" y="157"/>
                    <a:pt x="48" y="157"/>
                  </a:cubicBezTo>
                  <a:cubicBezTo>
                    <a:pt x="46" y="157"/>
                    <a:pt x="46" y="157"/>
                    <a:pt x="46" y="157"/>
                  </a:cubicBezTo>
                  <a:close/>
                  <a:moveTo>
                    <a:pt x="83" y="152"/>
                  </a:moveTo>
                  <a:cubicBezTo>
                    <a:pt x="83" y="151"/>
                    <a:pt x="84" y="154"/>
                    <a:pt x="83" y="152"/>
                  </a:cubicBezTo>
                  <a:close/>
                  <a:moveTo>
                    <a:pt x="87" y="147"/>
                  </a:moveTo>
                  <a:cubicBezTo>
                    <a:pt x="86" y="149"/>
                    <a:pt x="86" y="149"/>
                    <a:pt x="86" y="149"/>
                  </a:cubicBezTo>
                  <a:cubicBezTo>
                    <a:pt x="85" y="146"/>
                    <a:pt x="86" y="147"/>
                    <a:pt x="87" y="147"/>
                  </a:cubicBezTo>
                  <a:close/>
                  <a:moveTo>
                    <a:pt x="87" y="147"/>
                  </a:moveTo>
                  <a:cubicBezTo>
                    <a:pt x="87" y="148"/>
                    <a:pt x="87" y="148"/>
                    <a:pt x="87" y="148"/>
                  </a:cubicBezTo>
                  <a:cubicBezTo>
                    <a:pt x="88" y="145"/>
                    <a:pt x="88" y="147"/>
                    <a:pt x="88" y="145"/>
                  </a:cubicBezTo>
                  <a:cubicBezTo>
                    <a:pt x="88" y="145"/>
                    <a:pt x="88" y="144"/>
                    <a:pt x="87" y="144"/>
                  </a:cubicBezTo>
                  <a:cubicBezTo>
                    <a:pt x="87" y="146"/>
                    <a:pt x="87" y="145"/>
                    <a:pt x="87" y="147"/>
                  </a:cubicBezTo>
                  <a:close/>
                  <a:moveTo>
                    <a:pt x="88" y="145"/>
                  </a:moveTo>
                  <a:cubicBezTo>
                    <a:pt x="89" y="141"/>
                    <a:pt x="89" y="145"/>
                    <a:pt x="89" y="142"/>
                  </a:cubicBezTo>
                  <a:cubicBezTo>
                    <a:pt x="89" y="142"/>
                    <a:pt x="89" y="142"/>
                    <a:pt x="90" y="142"/>
                  </a:cubicBezTo>
                  <a:cubicBezTo>
                    <a:pt x="91" y="143"/>
                    <a:pt x="91" y="143"/>
                    <a:pt x="91" y="143"/>
                  </a:cubicBezTo>
                  <a:cubicBezTo>
                    <a:pt x="91" y="143"/>
                    <a:pt x="91" y="144"/>
                    <a:pt x="91" y="144"/>
                  </a:cubicBezTo>
                  <a:cubicBezTo>
                    <a:pt x="93" y="143"/>
                    <a:pt x="92" y="143"/>
                    <a:pt x="93" y="142"/>
                  </a:cubicBezTo>
                  <a:cubicBezTo>
                    <a:pt x="95" y="140"/>
                    <a:pt x="95" y="140"/>
                    <a:pt x="95" y="140"/>
                  </a:cubicBezTo>
                  <a:cubicBezTo>
                    <a:pt x="96" y="140"/>
                    <a:pt x="96" y="140"/>
                    <a:pt x="97" y="140"/>
                  </a:cubicBezTo>
                  <a:cubicBezTo>
                    <a:pt x="95" y="142"/>
                    <a:pt x="95" y="143"/>
                    <a:pt x="94" y="146"/>
                  </a:cubicBezTo>
                  <a:cubicBezTo>
                    <a:pt x="94" y="146"/>
                    <a:pt x="94" y="147"/>
                    <a:pt x="94" y="147"/>
                  </a:cubicBezTo>
                  <a:cubicBezTo>
                    <a:pt x="92" y="150"/>
                    <a:pt x="92" y="150"/>
                    <a:pt x="92" y="150"/>
                  </a:cubicBezTo>
                  <a:cubicBezTo>
                    <a:pt x="91" y="151"/>
                    <a:pt x="92" y="151"/>
                    <a:pt x="91" y="152"/>
                  </a:cubicBezTo>
                  <a:cubicBezTo>
                    <a:pt x="92" y="153"/>
                    <a:pt x="92" y="153"/>
                    <a:pt x="92" y="153"/>
                  </a:cubicBezTo>
                  <a:cubicBezTo>
                    <a:pt x="91" y="153"/>
                    <a:pt x="91" y="153"/>
                    <a:pt x="90" y="155"/>
                  </a:cubicBezTo>
                  <a:cubicBezTo>
                    <a:pt x="86" y="160"/>
                    <a:pt x="86" y="160"/>
                    <a:pt x="86" y="160"/>
                  </a:cubicBezTo>
                  <a:cubicBezTo>
                    <a:pt x="86" y="161"/>
                    <a:pt x="81" y="167"/>
                    <a:pt x="80" y="168"/>
                  </a:cubicBezTo>
                  <a:cubicBezTo>
                    <a:pt x="79" y="168"/>
                    <a:pt x="79" y="167"/>
                    <a:pt x="79" y="167"/>
                  </a:cubicBezTo>
                  <a:cubicBezTo>
                    <a:pt x="80" y="165"/>
                    <a:pt x="80" y="167"/>
                    <a:pt x="80" y="163"/>
                  </a:cubicBezTo>
                  <a:cubicBezTo>
                    <a:pt x="82" y="162"/>
                    <a:pt x="82" y="162"/>
                    <a:pt x="82" y="162"/>
                  </a:cubicBezTo>
                  <a:cubicBezTo>
                    <a:pt x="82" y="160"/>
                    <a:pt x="82" y="160"/>
                    <a:pt x="82" y="160"/>
                  </a:cubicBezTo>
                  <a:cubicBezTo>
                    <a:pt x="82" y="160"/>
                    <a:pt x="83" y="159"/>
                    <a:pt x="83" y="159"/>
                  </a:cubicBezTo>
                  <a:cubicBezTo>
                    <a:pt x="86" y="157"/>
                    <a:pt x="84" y="156"/>
                    <a:pt x="86" y="156"/>
                  </a:cubicBezTo>
                  <a:cubicBezTo>
                    <a:pt x="86" y="155"/>
                    <a:pt x="86" y="155"/>
                    <a:pt x="86" y="154"/>
                  </a:cubicBezTo>
                  <a:cubicBezTo>
                    <a:pt x="89" y="152"/>
                    <a:pt x="88" y="151"/>
                    <a:pt x="90" y="148"/>
                  </a:cubicBezTo>
                  <a:cubicBezTo>
                    <a:pt x="91" y="146"/>
                    <a:pt x="91" y="147"/>
                    <a:pt x="92" y="145"/>
                  </a:cubicBezTo>
                  <a:cubicBezTo>
                    <a:pt x="89" y="145"/>
                    <a:pt x="90" y="144"/>
                    <a:pt x="88" y="145"/>
                  </a:cubicBezTo>
                  <a:close/>
                  <a:moveTo>
                    <a:pt x="53" y="140"/>
                  </a:moveTo>
                  <a:cubicBezTo>
                    <a:pt x="53" y="141"/>
                    <a:pt x="53" y="142"/>
                    <a:pt x="52" y="144"/>
                  </a:cubicBezTo>
                  <a:cubicBezTo>
                    <a:pt x="51" y="142"/>
                    <a:pt x="51" y="143"/>
                    <a:pt x="52" y="141"/>
                  </a:cubicBezTo>
                  <a:cubicBezTo>
                    <a:pt x="53" y="140"/>
                    <a:pt x="53" y="140"/>
                    <a:pt x="53" y="140"/>
                  </a:cubicBezTo>
                  <a:close/>
                  <a:moveTo>
                    <a:pt x="51" y="140"/>
                  </a:moveTo>
                  <a:cubicBezTo>
                    <a:pt x="49" y="140"/>
                    <a:pt x="50" y="141"/>
                    <a:pt x="50" y="138"/>
                  </a:cubicBezTo>
                  <a:cubicBezTo>
                    <a:pt x="50" y="137"/>
                    <a:pt x="50" y="136"/>
                    <a:pt x="50" y="136"/>
                  </a:cubicBezTo>
                  <a:cubicBezTo>
                    <a:pt x="51" y="140"/>
                    <a:pt x="51" y="140"/>
                    <a:pt x="51" y="140"/>
                  </a:cubicBezTo>
                  <a:close/>
                  <a:moveTo>
                    <a:pt x="97" y="138"/>
                  </a:moveTo>
                  <a:cubicBezTo>
                    <a:pt x="97" y="137"/>
                    <a:pt x="97" y="138"/>
                    <a:pt x="96" y="137"/>
                  </a:cubicBezTo>
                  <a:cubicBezTo>
                    <a:pt x="96" y="139"/>
                    <a:pt x="96" y="138"/>
                    <a:pt x="97" y="139"/>
                  </a:cubicBezTo>
                  <a:cubicBezTo>
                    <a:pt x="97" y="139"/>
                    <a:pt x="97" y="140"/>
                    <a:pt x="97" y="138"/>
                  </a:cubicBezTo>
                  <a:close/>
                  <a:moveTo>
                    <a:pt x="54" y="140"/>
                  </a:moveTo>
                  <a:cubicBezTo>
                    <a:pt x="54" y="136"/>
                    <a:pt x="54" y="139"/>
                    <a:pt x="55" y="137"/>
                  </a:cubicBezTo>
                  <a:cubicBezTo>
                    <a:pt x="55" y="134"/>
                    <a:pt x="55" y="136"/>
                    <a:pt x="54" y="135"/>
                  </a:cubicBezTo>
                  <a:cubicBezTo>
                    <a:pt x="54" y="138"/>
                    <a:pt x="53" y="137"/>
                    <a:pt x="53" y="140"/>
                  </a:cubicBezTo>
                  <a:cubicBezTo>
                    <a:pt x="54" y="140"/>
                    <a:pt x="54" y="140"/>
                    <a:pt x="54" y="140"/>
                  </a:cubicBezTo>
                  <a:close/>
                  <a:moveTo>
                    <a:pt x="51" y="134"/>
                  </a:moveTo>
                  <a:cubicBezTo>
                    <a:pt x="52" y="132"/>
                    <a:pt x="51" y="132"/>
                    <a:pt x="52" y="130"/>
                  </a:cubicBezTo>
                  <a:cubicBezTo>
                    <a:pt x="53" y="131"/>
                    <a:pt x="53" y="132"/>
                    <a:pt x="54" y="132"/>
                  </a:cubicBezTo>
                  <a:cubicBezTo>
                    <a:pt x="53" y="133"/>
                    <a:pt x="54" y="132"/>
                    <a:pt x="53" y="133"/>
                  </a:cubicBezTo>
                  <a:cubicBezTo>
                    <a:pt x="52" y="135"/>
                    <a:pt x="53" y="134"/>
                    <a:pt x="53" y="134"/>
                  </a:cubicBezTo>
                  <a:cubicBezTo>
                    <a:pt x="53" y="134"/>
                    <a:pt x="52" y="134"/>
                    <a:pt x="51" y="134"/>
                  </a:cubicBezTo>
                  <a:close/>
                  <a:moveTo>
                    <a:pt x="55" y="134"/>
                  </a:moveTo>
                  <a:cubicBezTo>
                    <a:pt x="55" y="133"/>
                    <a:pt x="55" y="133"/>
                    <a:pt x="55" y="132"/>
                  </a:cubicBezTo>
                  <a:cubicBezTo>
                    <a:pt x="57" y="134"/>
                    <a:pt x="56" y="134"/>
                    <a:pt x="55" y="134"/>
                  </a:cubicBezTo>
                  <a:close/>
                  <a:moveTo>
                    <a:pt x="56" y="128"/>
                  </a:moveTo>
                  <a:cubicBezTo>
                    <a:pt x="57" y="130"/>
                    <a:pt x="57" y="130"/>
                    <a:pt x="57" y="130"/>
                  </a:cubicBezTo>
                  <a:cubicBezTo>
                    <a:pt x="56" y="129"/>
                    <a:pt x="56" y="129"/>
                    <a:pt x="55" y="128"/>
                  </a:cubicBezTo>
                  <a:cubicBezTo>
                    <a:pt x="56" y="127"/>
                    <a:pt x="55" y="127"/>
                    <a:pt x="56" y="128"/>
                  </a:cubicBezTo>
                  <a:close/>
                  <a:moveTo>
                    <a:pt x="56" y="128"/>
                  </a:moveTo>
                  <a:cubicBezTo>
                    <a:pt x="58" y="130"/>
                    <a:pt x="56" y="128"/>
                    <a:pt x="58" y="129"/>
                  </a:cubicBezTo>
                  <a:cubicBezTo>
                    <a:pt x="58" y="127"/>
                    <a:pt x="58" y="127"/>
                    <a:pt x="58" y="127"/>
                  </a:cubicBezTo>
                  <a:cubicBezTo>
                    <a:pt x="57" y="127"/>
                    <a:pt x="58" y="127"/>
                    <a:pt x="56" y="127"/>
                  </a:cubicBezTo>
                  <a:cubicBezTo>
                    <a:pt x="56" y="128"/>
                    <a:pt x="56" y="128"/>
                    <a:pt x="56" y="128"/>
                  </a:cubicBezTo>
                  <a:close/>
                  <a:moveTo>
                    <a:pt x="56" y="117"/>
                  </a:moveTo>
                  <a:cubicBezTo>
                    <a:pt x="56" y="116"/>
                    <a:pt x="56" y="116"/>
                    <a:pt x="56" y="116"/>
                  </a:cubicBezTo>
                  <a:cubicBezTo>
                    <a:pt x="57" y="117"/>
                    <a:pt x="57" y="117"/>
                    <a:pt x="57" y="117"/>
                  </a:cubicBezTo>
                  <a:cubicBezTo>
                    <a:pt x="56" y="117"/>
                    <a:pt x="56" y="117"/>
                    <a:pt x="56" y="117"/>
                  </a:cubicBezTo>
                  <a:close/>
                  <a:moveTo>
                    <a:pt x="55" y="112"/>
                  </a:moveTo>
                  <a:cubicBezTo>
                    <a:pt x="54" y="113"/>
                    <a:pt x="54" y="113"/>
                    <a:pt x="54" y="113"/>
                  </a:cubicBezTo>
                  <a:cubicBezTo>
                    <a:pt x="54" y="112"/>
                    <a:pt x="54" y="113"/>
                    <a:pt x="55" y="112"/>
                  </a:cubicBezTo>
                  <a:close/>
                  <a:moveTo>
                    <a:pt x="56" y="112"/>
                  </a:moveTo>
                  <a:cubicBezTo>
                    <a:pt x="56" y="110"/>
                    <a:pt x="56" y="111"/>
                    <a:pt x="55" y="110"/>
                  </a:cubicBezTo>
                  <a:cubicBezTo>
                    <a:pt x="55" y="112"/>
                    <a:pt x="55" y="112"/>
                    <a:pt x="55" y="112"/>
                  </a:cubicBezTo>
                  <a:cubicBezTo>
                    <a:pt x="56" y="112"/>
                    <a:pt x="56" y="112"/>
                    <a:pt x="56" y="112"/>
                  </a:cubicBezTo>
                  <a:close/>
                  <a:moveTo>
                    <a:pt x="129" y="187"/>
                  </a:moveTo>
                  <a:cubicBezTo>
                    <a:pt x="128" y="185"/>
                    <a:pt x="127" y="183"/>
                    <a:pt x="127" y="181"/>
                  </a:cubicBezTo>
                  <a:cubicBezTo>
                    <a:pt x="127" y="179"/>
                    <a:pt x="126" y="179"/>
                    <a:pt x="126" y="178"/>
                  </a:cubicBezTo>
                  <a:cubicBezTo>
                    <a:pt x="126" y="177"/>
                    <a:pt x="126" y="177"/>
                    <a:pt x="126" y="177"/>
                  </a:cubicBezTo>
                  <a:cubicBezTo>
                    <a:pt x="126" y="177"/>
                    <a:pt x="126" y="176"/>
                    <a:pt x="126" y="176"/>
                  </a:cubicBezTo>
                  <a:cubicBezTo>
                    <a:pt x="125" y="174"/>
                    <a:pt x="125" y="174"/>
                    <a:pt x="125" y="174"/>
                  </a:cubicBezTo>
                  <a:cubicBezTo>
                    <a:pt x="124" y="174"/>
                    <a:pt x="124" y="174"/>
                    <a:pt x="122" y="175"/>
                  </a:cubicBezTo>
                  <a:cubicBezTo>
                    <a:pt x="117" y="179"/>
                    <a:pt x="117" y="179"/>
                    <a:pt x="117" y="179"/>
                  </a:cubicBezTo>
                  <a:cubicBezTo>
                    <a:pt x="114" y="180"/>
                    <a:pt x="114" y="179"/>
                    <a:pt x="112" y="182"/>
                  </a:cubicBezTo>
                  <a:cubicBezTo>
                    <a:pt x="111" y="182"/>
                    <a:pt x="112" y="182"/>
                    <a:pt x="111" y="183"/>
                  </a:cubicBezTo>
                  <a:cubicBezTo>
                    <a:pt x="109" y="184"/>
                    <a:pt x="109" y="184"/>
                    <a:pt x="109" y="184"/>
                  </a:cubicBezTo>
                  <a:cubicBezTo>
                    <a:pt x="109" y="187"/>
                    <a:pt x="109" y="187"/>
                    <a:pt x="109" y="187"/>
                  </a:cubicBezTo>
                  <a:cubicBezTo>
                    <a:pt x="106" y="187"/>
                    <a:pt x="106" y="187"/>
                    <a:pt x="108" y="189"/>
                  </a:cubicBezTo>
                  <a:cubicBezTo>
                    <a:pt x="104" y="188"/>
                    <a:pt x="104" y="188"/>
                    <a:pt x="104" y="188"/>
                  </a:cubicBezTo>
                  <a:cubicBezTo>
                    <a:pt x="102" y="190"/>
                    <a:pt x="102" y="190"/>
                    <a:pt x="102" y="190"/>
                  </a:cubicBezTo>
                  <a:cubicBezTo>
                    <a:pt x="99" y="188"/>
                    <a:pt x="99" y="188"/>
                    <a:pt x="99" y="188"/>
                  </a:cubicBezTo>
                  <a:cubicBezTo>
                    <a:pt x="98" y="187"/>
                    <a:pt x="99" y="188"/>
                    <a:pt x="98" y="187"/>
                  </a:cubicBezTo>
                  <a:cubicBezTo>
                    <a:pt x="98" y="190"/>
                    <a:pt x="98" y="189"/>
                    <a:pt x="100" y="190"/>
                  </a:cubicBezTo>
                  <a:cubicBezTo>
                    <a:pt x="99" y="190"/>
                    <a:pt x="98" y="191"/>
                    <a:pt x="98" y="192"/>
                  </a:cubicBezTo>
                  <a:cubicBezTo>
                    <a:pt x="97" y="191"/>
                    <a:pt x="98" y="191"/>
                    <a:pt x="96" y="192"/>
                  </a:cubicBezTo>
                  <a:cubicBezTo>
                    <a:pt x="95" y="192"/>
                    <a:pt x="96" y="193"/>
                    <a:pt x="94" y="192"/>
                  </a:cubicBezTo>
                  <a:cubicBezTo>
                    <a:pt x="94" y="193"/>
                    <a:pt x="93" y="192"/>
                    <a:pt x="94" y="193"/>
                  </a:cubicBezTo>
                  <a:cubicBezTo>
                    <a:pt x="92" y="193"/>
                    <a:pt x="92" y="193"/>
                    <a:pt x="92" y="193"/>
                  </a:cubicBezTo>
                  <a:cubicBezTo>
                    <a:pt x="91" y="195"/>
                    <a:pt x="91" y="195"/>
                    <a:pt x="91" y="195"/>
                  </a:cubicBezTo>
                  <a:cubicBezTo>
                    <a:pt x="90" y="194"/>
                    <a:pt x="90" y="195"/>
                    <a:pt x="90" y="195"/>
                  </a:cubicBezTo>
                  <a:cubicBezTo>
                    <a:pt x="90" y="194"/>
                    <a:pt x="90" y="195"/>
                    <a:pt x="90" y="194"/>
                  </a:cubicBezTo>
                  <a:cubicBezTo>
                    <a:pt x="91" y="192"/>
                    <a:pt x="91" y="192"/>
                    <a:pt x="91" y="192"/>
                  </a:cubicBezTo>
                  <a:cubicBezTo>
                    <a:pt x="91" y="192"/>
                    <a:pt x="91" y="192"/>
                    <a:pt x="91" y="192"/>
                  </a:cubicBezTo>
                  <a:cubicBezTo>
                    <a:pt x="93" y="190"/>
                    <a:pt x="93" y="190"/>
                    <a:pt x="93" y="190"/>
                  </a:cubicBezTo>
                  <a:cubicBezTo>
                    <a:pt x="93" y="191"/>
                    <a:pt x="94" y="192"/>
                    <a:pt x="94" y="191"/>
                  </a:cubicBezTo>
                  <a:cubicBezTo>
                    <a:pt x="95" y="189"/>
                    <a:pt x="93" y="191"/>
                    <a:pt x="94" y="189"/>
                  </a:cubicBezTo>
                  <a:cubicBezTo>
                    <a:pt x="95" y="189"/>
                    <a:pt x="95" y="190"/>
                    <a:pt x="96" y="190"/>
                  </a:cubicBezTo>
                  <a:cubicBezTo>
                    <a:pt x="96" y="190"/>
                    <a:pt x="96" y="190"/>
                    <a:pt x="98" y="189"/>
                  </a:cubicBezTo>
                  <a:cubicBezTo>
                    <a:pt x="97" y="188"/>
                    <a:pt x="98" y="189"/>
                    <a:pt x="97" y="187"/>
                  </a:cubicBezTo>
                  <a:cubicBezTo>
                    <a:pt x="98" y="186"/>
                    <a:pt x="100" y="184"/>
                    <a:pt x="101" y="182"/>
                  </a:cubicBezTo>
                  <a:cubicBezTo>
                    <a:pt x="102" y="181"/>
                    <a:pt x="102" y="181"/>
                    <a:pt x="102" y="181"/>
                  </a:cubicBezTo>
                  <a:cubicBezTo>
                    <a:pt x="104" y="180"/>
                    <a:pt x="103" y="180"/>
                    <a:pt x="104" y="179"/>
                  </a:cubicBezTo>
                  <a:cubicBezTo>
                    <a:pt x="103" y="177"/>
                    <a:pt x="104" y="179"/>
                    <a:pt x="103" y="178"/>
                  </a:cubicBezTo>
                  <a:cubicBezTo>
                    <a:pt x="104" y="177"/>
                    <a:pt x="104" y="178"/>
                    <a:pt x="104" y="177"/>
                  </a:cubicBezTo>
                  <a:cubicBezTo>
                    <a:pt x="104" y="177"/>
                    <a:pt x="104" y="177"/>
                    <a:pt x="104" y="177"/>
                  </a:cubicBezTo>
                  <a:cubicBezTo>
                    <a:pt x="104" y="175"/>
                    <a:pt x="103" y="175"/>
                    <a:pt x="103" y="174"/>
                  </a:cubicBezTo>
                  <a:cubicBezTo>
                    <a:pt x="104" y="175"/>
                    <a:pt x="103" y="174"/>
                    <a:pt x="105" y="175"/>
                  </a:cubicBezTo>
                  <a:cubicBezTo>
                    <a:pt x="105" y="175"/>
                    <a:pt x="106" y="175"/>
                    <a:pt x="106" y="175"/>
                  </a:cubicBezTo>
                  <a:cubicBezTo>
                    <a:pt x="106" y="175"/>
                    <a:pt x="106" y="175"/>
                    <a:pt x="106" y="175"/>
                  </a:cubicBezTo>
                  <a:cubicBezTo>
                    <a:pt x="106" y="175"/>
                    <a:pt x="106" y="175"/>
                    <a:pt x="106" y="175"/>
                  </a:cubicBezTo>
                  <a:cubicBezTo>
                    <a:pt x="107" y="175"/>
                    <a:pt x="107" y="175"/>
                    <a:pt x="107" y="175"/>
                  </a:cubicBezTo>
                  <a:cubicBezTo>
                    <a:pt x="108" y="174"/>
                    <a:pt x="107" y="175"/>
                    <a:pt x="108" y="174"/>
                  </a:cubicBezTo>
                  <a:cubicBezTo>
                    <a:pt x="110" y="171"/>
                    <a:pt x="110" y="171"/>
                    <a:pt x="110" y="171"/>
                  </a:cubicBezTo>
                  <a:cubicBezTo>
                    <a:pt x="110" y="171"/>
                    <a:pt x="110" y="171"/>
                    <a:pt x="110" y="170"/>
                  </a:cubicBezTo>
                  <a:cubicBezTo>
                    <a:pt x="111" y="169"/>
                    <a:pt x="110" y="170"/>
                    <a:pt x="111" y="169"/>
                  </a:cubicBezTo>
                  <a:cubicBezTo>
                    <a:pt x="111" y="169"/>
                    <a:pt x="111" y="169"/>
                    <a:pt x="111" y="169"/>
                  </a:cubicBezTo>
                  <a:cubicBezTo>
                    <a:pt x="112" y="168"/>
                    <a:pt x="113" y="166"/>
                    <a:pt x="114" y="165"/>
                  </a:cubicBezTo>
                  <a:cubicBezTo>
                    <a:pt x="114" y="163"/>
                    <a:pt x="114" y="163"/>
                    <a:pt x="115" y="162"/>
                  </a:cubicBezTo>
                  <a:cubicBezTo>
                    <a:pt x="118" y="157"/>
                    <a:pt x="117" y="153"/>
                    <a:pt x="115" y="148"/>
                  </a:cubicBezTo>
                  <a:cubicBezTo>
                    <a:pt x="114" y="145"/>
                    <a:pt x="114" y="145"/>
                    <a:pt x="114" y="145"/>
                  </a:cubicBezTo>
                  <a:cubicBezTo>
                    <a:pt x="113" y="143"/>
                    <a:pt x="114" y="143"/>
                    <a:pt x="113" y="142"/>
                  </a:cubicBezTo>
                  <a:cubicBezTo>
                    <a:pt x="112" y="139"/>
                    <a:pt x="112" y="139"/>
                    <a:pt x="112" y="139"/>
                  </a:cubicBezTo>
                  <a:cubicBezTo>
                    <a:pt x="111" y="136"/>
                    <a:pt x="110" y="128"/>
                    <a:pt x="109" y="125"/>
                  </a:cubicBezTo>
                  <a:cubicBezTo>
                    <a:pt x="108" y="117"/>
                    <a:pt x="108" y="117"/>
                    <a:pt x="108" y="117"/>
                  </a:cubicBezTo>
                  <a:cubicBezTo>
                    <a:pt x="107" y="113"/>
                    <a:pt x="109" y="114"/>
                    <a:pt x="106" y="111"/>
                  </a:cubicBezTo>
                  <a:cubicBezTo>
                    <a:pt x="107" y="108"/>
                    <a:pt x="107" y="108"/>
                    <a:pt x="107" y="108"/>
                  </a:cubicBezTo>
                  <a:cubicBezTo>
                    <a:pt x="105" y="109"/>
                    <a:pt x="105" y="109"/>
                    <a:pt x="105" y="109"/>
                  </a:cubicBezTo>
                  <a:cubicBezTo>
                    <a:pt x="106" y="109"/>
                    <a:pt x="105" y="108"/>
                    <a:pt x="105" y="109"/>
                  </a:cubicBezTo>
                  <a:cubicBezTo>
                    <a:pt x="105" y="110"/>
                    <a:pt x="104" y="108"/>
                    <a:pt x="105" y="110"/>
                  </a:cubicBezTo>
                  <a:cubicBezTo>
                    <a:pt x="104" y="111"/>
                    <a:pt x="104" y="112"/>
                    <a:pt x="104" y="114"/>
                  </a:cubicBezTo>
                  <a:cubicBezTo>
                    <a:pt x="105" y="113"/>
                    <a:pt x="105" y="113"/>
                    <a:pt x="106" y="112"/>
                  </a:cubicBezTo>
                  <a:cubicBezTo>
                    <a:pt x="107" y="113"/>
                    <a:pt x="107" y="115"/>
                    <a:pt x="107" y="116"/>
                  </a:cubicBezTo>
                  <a:cubicBezTo>
                    <a:pt x="106" y="123"/>
                    <a:pt x="107" y="122"/>
                    <a:pt x="107" y="123"/>
                  </a:cubicBezTo>
                  <a:cubicBezTo>
                    <a:pt x="107" y="126"/>
                    <a:pt x="107" y="124"/>
                    <a:pt x="106" y="125"/>
                  </a:cubicBezTo>
                  <a:cubicBezTo>
                    <a:pt x="106" y="130"/>
                    <a:pt x="106" y="130"/>
                    <a:pt x="106" y="130"/>
                  </a:cubicBezTo>
                  <a:cubicBezTo>
                    <a:pt x="105" y="134"/>
                    <a:pt x="106" y="132"/>
                    <a:pt x="107" y="136"/>
                  </a:cubicBezTo>
                  <a:cubicBezTo>
                    <a:pt x="107" y="145"/>
                    <a:pt x="107" y="145"/>
                    <a:pt x="107" y="145"/>
                  </a:cubicBezTo>
                  <a:cubicBezTo>
                    <a:pt x="107" y="145"/>
                    <a:pt x="107" y="144"/>
                    <a:pt x="108" y="146"/>
                  </a:cubicBezTo>
                  <a:cubicBezTo>
                    <a:pt x="108" y="147"/>
                    <a:pt x="108" y="149"/>
                    <a:pt x="108" y="150"/>
                  </a:cubicBezTo>
                  <a:cubicBezTo>
                    <a:pt x="108" y="153"/>
                    <a:pt x="108" y="152"/>
                    <a:pt x="107" y="153"/>
                  </a:cubicBezTo>
                  <a:cubicBezTo>
                    <a:pt x="107" y="155"/>
                    <a:pt x="107" y="155"/>
                    <a:pt x="106" y="156"/>
                  </a:cubicBezTo>
                  <a:cubicBezTo>
                    <a:pt x="106" y="158"/>
                    <a:pt x="105" y="159"/>
                    <a:pt x="105" y="160"/>
                  </a:cubicBezTo>
                  <a:cubicBezTo>
                    <a:pt x="104" y="164"/>
                    <a:pt x="102" y="165"/>
                    <a:pt x="100" y="168"/>
                  </a:cubicBezTo>
                  <a:cubicBezTo>
                    <a:pt x="100" y="169"/>
                    <a:pt x="100" y="168"/>
                    <a:pt x="100" y="169"/>
                  </a:cubicBezTo>
                  <a:cubicBezTo>
                    <a:pt x="98" y="171"/>
                    <a:pt x="98" y="174"/>
                    <a:pt x="96" y="175"/>
                  </a:cubicBezTo>
                  <a:cubicBezTo>
                    <a:pt x="96" y="176"/>
                    <a:pt x="96" y="176"/>
                    <a:pt x="96" y="176"/>
                  </a:cubicBezTo>
                  <a:cubicBezTo>
                    <a:pt x="96" y="176"/>
                    <a:pt x="95" y="176"/>
                    <a:pt x="95" y="176"/>
                  </a:cubicBezTo>
                  <a:cubicBezTo>
                    <a:pt x="77" y="191"/>
                    <a:pt x="77" y="191"/>
                    <a:pt x="77" y="191"/>
                  </a:cubicBezTo>
                  <a:cubicBezTo>
                    <a:pt x="77" y="191"/>
                    <a:pt x="76" y="191"/>
                    <a:pt x="75" y="192"/>
                  </a:cubicBezTo>
                  <a:cubicBezTo>
                    <a:pt x="74" y="192"/>
                    <a:pt x="73" y="193"/>
                    <a:pt x="73" y="193"/>
                  </a:cubicBezTo>
                  <a:cubicBezTo>
                    <a:pt x="70" y="195"/>
                    <a:pt x="70" y="196"/>
                    <a:pt x="66" y="198"/>
                  </a:cubicBezTo>
                  <a:cubicBezTo>
                    <a:pt x="64" y="198"/>
                    <a:pt x="64" y="198"/>
                    <a:pt x="64" y="198"/>
                  </a:cubicBezTo>
                  <a:cubicBezTo>
                    <a:pt x="62" y="199"/>
                    <a:pt x="61" y="198"/>
                    <a:pt x="60" y="197"/>
                  </a:cubicBezTo>
                  <a:cubicBezTo>
                    <a:pt x="57" y="195"/>
                    <a:pt x="57" y="195"/>
                    <a:pt x="57" y="195"/>
                  </a:cubicBezTo>
                  <a:cubicBezTo>
                    <a:pt x="53" y="193"/>
                    <a:pt x="53" y="191"/>
                    <a:pt x="53" y="187"/>
                  </a:cubicBezTo>
                  <a:cubicBezTo>
                    <a:pt x="54" y="186"/>
                    <a:pt x="55" y="183"/>
                    <a:pt x="55" y="181"/>
                  </a:cubicBezTo>
                  <a:cubicBezTo>
                    <a:pt x="57" y="179"/>
                    <a:pt x="57" y="179"/>
                    <a:pt x="57" y="179"/>
                  </a:cubicBezTo>
                  <a:cubicBezTo>
                    <a:pt x="57" y="179"/>
                    <a:pt x="57" y="178"/>
                    <a:pt x="57" y="177"/>
                  </a:cubicBezTo>
                  <a:cubicBezTo>
                    <a:pt x="57" y="177"/>
                    <a:pt x="57" y="177"/>
                    <a:pt x="57" y="177"/>
                  </a:cubicBezTo>
                  <a:cubicBezTo>
                    <a:pt x="59" y="171"/>
                    <a:pt x="58" y="170"/>
                    <a:pt x="58" y="167"/>
                  </a:cubicBezTo>
                  <a:cubicBezTo>
                    <a:pt x="58" y="167"/>
                    <a:pt x="59" y="166"/>
                    <a:pt x="59" y="166"/>
                  </a:cubicBezTo>
                  <a:cubicBezTo>
                    <a:pt x="65" y="154"/>
                    <a:pt x="65" y="154"/>
                    <a:pt x="65" y="154"/>
                  </a:cubicBezTo>
                  <a:cubicBezTo>
                    <a:pt x="67" y="151"/>
                    <a:pt x="67" y="152"/>
                    <a:pt x="69" y="148"/>
                  </a:cubicBezTo>
                  <a:cubicBezTo>
                    <a:pt x="68" y="148"/>
                    <a:pt x="67" y="148"/>
                    <a:pt x="67" y="148"/>
                  </a:cubicBezTo>
                  <a:cubicBezTo>
                    <a:pt x="66" y="149"/>
                    <a:pt x="68" y="148"/>
                    <a:pt x="67" y="148"/>
                  </a:cubicBezTo>
                  <a:cubicBezTo>
                    <a:pt x="66" y="149"/>
                    <a:pt x="66" y="149"/>
                    <a:pt x="66" y="149"/>
                  </a:cubicBezTo>
                  <a:cubicBezTo>
                    <a:pt x="66" y="149"/>
                    <a:pt x="65" y="149"/>
                    <a:pt x="65" y="149"/>
                  </a:cubicBezTo>
                  <a:cubicBezTo>
                    <a:pt x="64" y="151"/>
                    <a:pt x="65" y="149"/>
                    <a:pt x="65" y="150"/>
                  </a:cubicBezTo>
                  <a:cubicBezTo>
                    <a:pt x="62" y="154"/>
                    <a:pt x="62" y="154"/>
                    <a:pt x="62" y="154"/>
                  </a:cubicBezTo>
                  <a:cubicBezTo>
                    <a:pt x="61" y="154"/>
                    <a:pt x="61" y="154"/>
                    <a:pt x="61" y="154"/>
                  </a:cubicBezTo>
                  <a:cubicBezTo>
                    <a:pt x="61" y="154"/>
                    <a:pt x="61" y="154"/>
                    <a:pt x="61" y="154"/>
                  </a:cubicBezTo>
                  <a:cubicBezTo>
                    <a:pt x="59" y="160"/>
                    <a:pt x="59" y="160"/>
                    <a:pt x="59" y="160"/>
                  </a:cubicBezTo>
                  <a:cubicBezTo>
                    <a:pt x="58" y="158"/>
                    <a:pt x="59" y="159"/>
                    <a:pt x="57" y="159"/>
                  </a:cubicBezTo>
                  <a:cubicBezTo>
                    <a:pt x="54" y="158"/>
                    <a:pt x="55" y="157"/>
                    <a:pt x="53" y="159"/>
                  </a:cubicBezTo>
                  <a:cubicBezTo>
                    <a:pt x="52" y="160"/>
                    <a:pt x="52" y="160"/>
                    <a:pt x="52" y="160"/>
                  </a:cubicBezTo>
                  <a:cubicBezTo>
                    <a:pt x="51" y="159"/>
                    <a:pt x="49" y="159"/>
                    <a:pt x="49" y="158"/>
                  </a:cubicBezTo>
                  <a:cubicBezTo>
                    <a:pt x="48" y="159"/>
                    <a:pt x="46" y="162"/>
                    <a:pt x="47" y="163"/>
                  </a:cubicBezTo>
                  <a:cubicBezTo>
                    <a:pt x="46" y="163"/>
                    <a:pt x="46" y="163"/>
                    <a:pt x="46" y="163"/>
                  </a:cubicBezTo>
                  <a:cubicBezTo>
                    <a:pt x="47" y="161"/>
                    <a:pt x="47" y="161"/>
                    <a:pt x="45" y="160"/>
                  </a:cubicBezTo>
                  <a:cubicBezTo>
                    <a:pt x="45" y="163"/>
                    <a:pt x="45" y="166"/>
                    <a:pt x="46" y="168"/>
                  </a:cubicBezTo>
                  <a:cubicBezTo>
                    <a:pt x="46" y="169"/>
                    <a:pt x="46" y="169"/>
                    <a:pt x="46" y="169"/>
                  </a:cubicBezTo>
                  <a:cubicBezTo>
                    <a:pt x="44" y="169"/>
                    <a:pt x="44" y="171"/>
                    <a:pt x="44" y="172"/>
                  </a:cubicBezTo>
                  <a:cubicBezTo>
                    <a:pt x="44" y="174"/>
                    <a:pt x="44" y="174"/>
                    <a:pt x="44" y="174"/>
                  </a:cubicBezTo>
                  <a:cubicBezTo>
                    <a:pt x="43" y="174"/>
                    <a:pt x="43" y="174"/>
                    <a:pt x="43" y="174"/>
                  </a:cubicBezTo>
                  <a:cubicBezTo>
                    <a:pt x="43" y="176"/>
                    <a:pt x="43" y="176"/>
                    <a:pt x="43" y="176"/>
                  </a:cubicBezTo>
                  <a:cubicBezTo>
                    <a:pt x="44" y="177"/>
                    <a:pt x="44" y="178"/>
                    <a:pt x="44" y="180"/>
                  </a:cubicBezTo>
                  <a:cubicBezTo>
                    <a:pt x="45" y="179"/>
                    <a:pt x="45" y="180"/>
                    <a:pt x="45" y="179"/>
                  </a:cubicBezTo>
                  <a:cubicBezTo>
                    <a:pt x="46" y="182"/>
                    <a:pt x="44" y="179"/>
                    <a:pt x="45" y="182"/>
                  </a:cubicBezTo>
                  <a:cubicBezTo>
                    <a:pt x="44" y="182"/>
                    <a:pt x="44" y="182"/>
                    <a:pt x="43" y="182"/>
                  </a:cubicBezTo>
                  <a:cubicBezTo>
                    <a:pt x="43" y="183"/>
                    <a:pt x="43" y="183"/>
                    <a:pt x="43" y="183"/>
                  </a:cubicBezTo>
                  <a:cubicBezTo>
                    <a:pt x="43" y="183"/>
                    <a:pt x="43" y="183"/>
                    <a:pt x="43" y="183"/>
                  </a:cubicBezTo>
                  <a:cubicBezTo>
                    <a:pt x="43" y="185"/>
                    <a:pt x="43" y="185"/>
                    <a:pt x="43" y="185"/>
                  </a:cubicBezTo>
                  <a:cubicBezTo>
                    <a:pt x="43" y="187"/>
                    <a:pt x="43" y="187"/>
                    <a:pt x="43" y="188"/>
                  </a:cubicBezTo>
                  <a:cubicBezTo>
                    <a:pt x="43" y="190"/>
                    <a:pt x="44" y="192"/>
                    <a:pt x="45" y="192"/>
                  </a:cubicBezTo>
                  <a:cubicBezTo>
                    <a:pt x="45" y="193"/>
                    <a:pt x="45" y="193"/>
                    <a:pt x="45" y="193"/>
                  </a:cubicBezTo>
                  <a:cubicBezTo>
                    <a:pt x="46" y="194"/>
                    <a:pt x="44" y="193"/>
                    <a:pt x="46" y="195"/>
                  </a:cubicBezTo>
                  <a:cubicBezTo>
                    <a:pt x="45" y="196"/>
                    <a:pt x="47" y="195"/>
                    <a:pt x="46" y="196"/>
                  </a:cubicBezTo>
                  <a:cubicBezTo>
                    <a:pt x="45" y="197"/>
                    <a:pt x="45" y="197"/>
                    <a:pt x="45" y="197"/>
                  </a:cubicBezTo>
                  <a:cubicBezTo>
                    <a:pt x="47" y="199"/>
                    <a:pt x="45" y="197"/>
                    <a:pt x="46" y="199"/>
                  </a:cubicBezTo>
                  <a:cubicBezTo>
                    <a:pt x="46" y="202"/>
                    <a:pt x="50" y="212"/>
                    <a:pt x="51" y="214"/>
                  </a:cubicBezTo>
                  <a:cubicBezTo>
                    <a:pt x="54" y="213"/>
                    <a:pt x="54" y="213"/>
                    <a:pt x="54" y="213"/>
                  </a:cubicBezTo>
                  <a:cubicBezTo>
                    <a:pt x="54" y="213"/>
                    <a:pt x="55" y="214"/>
                    <a:pt x="54" y="212"/>
                  </a:cubicBezTo>
                  <a:cubicBezTo>
                    <a:pt x="56" y="212"/>
                    <a:pt x="56" y="210"/>
                    <a:pt x="57" y="209"/>
                  </a:cubicBezTo>
                  <a:cubicBezTo>
                    <a:pt x="57" y="209"/>
                    <a:pt x="57" y="209"/>
                    <a:pt x="58" y="209"/>
                  </a:cubicBezTo>
                  <a:cubicBezTo>
                    <a:pt x="58" y="209"/>
                    <a:pt x="58" y="209"/>
                    <a:pt x="58" y="208"/>
                  </a:cubicBezTo>
                  <a:cubicBezTo>
                    <a:pt x="60" y="208"/>
                    <a:pt x="60" y="208"/>
                    <a:pt x="60" y="208"/>
                  </a:cubicBezTo>
                  <a:cubicBezTo>
                    <a:pt x="60" y="208"/>
                    <a:pt x="60" y="208"/>
                    <a:pt x="60" y="208"/>
                  </a:cubicBezTo>
                  <a:cubicBezTo>
                    <a:pt x="61" y="208"/>
                    <a:pt x="61" y="208"/>
                    <a:pt x="61" y="208"/>
                  </a:cubicBezTo>
                  <a:cubicBezTo>
                    <a:pt x="61" y="208"/>
                    <a:pt x="61" y="208"/>
                    <a:pt x="61" y="208"/>
                  </a:cubicBezTo>
                  <a:cubicBezTo>
                    <a:pt x="72" y="206"/>
                    <a:pt x="72" y="206"/>
                    <a:pt x="72" y="206"/>
                  </a:cubicBezTo>
                  <a:cubicBezTo>
                    <a:pt x="73" y="206"/>
                    <a:pt x="73" y="206"/>
                    <a:pt x="74" y="206"/>
                  </a:cubicBezTo>
                  <a:cubicBezTo>
                    <a:pt x="75" y="204"/>
                    <a:pt x="77" y="206"/>
                    <a:pt x="79" y="203"/>
                  </a:cubicBezTo>
                  <a:cubicBezTo>
                    <a:pt x="80" y="204"/>
                    <a:pt x="80" y="203"/>
                    <a:pt x="81" y="204"/>
                  </a:cubicBezTo>
                  <a:cubicBezTo>
                    <a:pt x="81" y="204"/>
                    <a:pt x="80" y="203"/>
                    <a:pt x="80" y="202"/>
                  </a:cubicBezTo>
                  <a:cubicBezTo>
                    <a:pt x="83" y="202"/>
                    <a:pt x="84" y="197"/>
                    <a:pt x="87" y="196"/>
                  </a:cubicBezTo>
                  <a:cubicBezTo>
                    <a:pt x="83" y="202"/>
                    <a:pt x="83" y="202"/>
                    <a:pt x="83" y="202"/>
                  </a:cubicBezTo>
                  <a:cubicBezTo>
                    <a:pt x="84" y="202"/>
                    <a:pt x="85" y="202"/>
                    <a:pt x="87" y="202"/>
                  </a:cubicBezTo>
                  <a:cubicBezTo>
                    <a:pt x="87" y="202"/>
                    <a:pt x="87" y="202"/>
                    <a:pt x="87" y="202"/>
                  </a:cubicBezTo>
                  <a:cubicBezTo>
                    <a:pt x="98" y="200"/>
                    <a:pt x="98" y="200"/>
                    <a:pt x="98" y="200"/>
                  </a:cubicBezTo>
                  <a:cubicBezTo>
                    <a:pt x="99" y="197"/>
                    <a:pt x="98" y="202"/>
                    <a:pt x="99" y="199"/>
                  </a:cubicBezTo>
                  <a:cubicBezTo>
                    <a:pt x="103" y="199"/>
                    <a:pt x="103" y="199"/>
                    <a:pt x="103" y="199"/>
                  </a:cubicBezTo>
                  <a:cubicBezTo>
                    <a:pt x="102" y="198"/>
                    <a:pt x="103" y="198"/>
                    <a:pt x="106" y="198"/>
                  </a:cubicBezTo>
                  <a:cubicBezTo>
                    <a:pt x="105" y="196"/>
                    <a:pt x="105" y="196"/>
                    <a:pt x="105" y="196"/>
                  </a:cubicBezTo>
                  <a:cubicBezTo>
                    <a:pt x="107" y="197"/>
                    <a:pt x="107" y="197"/>
                    <a:pt x="107" y="197"/>
                  </a:cubicBezTo>
                  <a:cubicBezTo>
                    <a:pt x="107" y="197"/>
                    <a:pt x="107" y="197"/>
                    <a:pt x="107" y="197"/>
                  </a:cubicBezTo>
                  <a:cubicBezTo>
                    <a:pt x="108" y="197"/>
                    <a:pt x="108" y="197"/>
                    <a:pt x="108" y="197"/>
                  </a:cubicBezTo>
                  <a:cubicBezTo>
                    <a:pt x="107" y="195"/>
                    <a:pt x="107" y="196"/>
                    <a:pt x="108" y="196"/>
                  </a:cubicBezTo>
                  <a:cubicBezTo>
                    <a:pt x="108" y="196"/>
                    <a:pt x="108" y="194"/>
                    <a:pt x="108" y="197"/>
                  </a:cubicBezTo>
                  <a:cubicBezTo>
                    <a:pt x="109" y="196"/>
                    <a:pt x="109" y="196"/>
                    <a:pt x="109" y="196"/>
                  </a:cubicBezTo>
                  <a:cubicBezTo>
                    <a:pt x="109" y="196"/>
                    <a:pt x="110" y="196"/>
                    <a:pt x="110" y="196"/>
                  </a:cubicBezTo>
                  <a:cubicBezTo>
                    <a:pt x="109" y="194"/>
                    <a:pt x="109" y="194"/>
                    <a:pt x="109" y="194"/>
                  </a:cubicBezTo>
                  <a:cubicBezTo>
                    <a:pt x="111" y="195"/>
                    <a:pt x="110" y="195"/>
                    <a:pt x="110" y="196"/>
                  </a:cubicBezTo>
                  <a:cubicBezTo>
                    <a:pt x="113" y="196"/>
                    <a:pt x="111" y="196"/>
                    <a:pt x="114" y="196"/>
                  </a:cubicBezTo>
                  <a:cubicBezTo>
                    <a:pt x="116" y="194"/>
                    <a:pt x="115" y="195"/>
                    <a:pt x="118" y="194"/>
                  </a:cubicBezTo>
                  <a:cubicBezTo>
                    <a:pt x="117" y="193"/>
                    <a:pt x="117" y="193"/>
                    <a:pt x="117" y="193"/>
                  </a:cubicBezTo>
                  <a:cubicBezTo>
                    <a:pt x="117" y="193"/>
                    <a:pt x="116" y="193"/>
                    <a:pt x="116" y="193"/>
                  </a:cubicBezTo>
                  <a:cubicBezTo>
                    <a:pt x="116" y="193"/>
                    <a:pt x="116" y="193"/>
                    <a:pt x="115" y="192"/>
                  </a:cubicBezTo>
                  <a:cubicBezTo>
                    <a:pt x="115" y="193"/>
                    <a:pt x="115" y="191"/>
                    <a:pt x="115" y="193"/>
                  </a:cubicBezTo>
                  <a:cubicBezTo>
                    <a:pt x="113" y="193"/>
                    <a:pt x="114" y="194"/>
                    <a:pt x="113" y="191"/>
                  </a:cubicBezTo>
                  <a:cubicBezTo>
                    <a:pt x="114" y="192"/>
                    <a:pt x="113" y="192"/>
                    <a:pt x="114" y="192"/>
                  </a:cubicBezTo>
                  <a:cubicBezTo>
                    <a:pt x="114" y="192"/>
                    <a:pt x="114" y="191"/>
                    <a:pt x="114" y="190"/>
                  </a:cubicBezTo>
                  <a:cubicBezTo>
                    <a:pt x="114" y="191"/>
                    <a:pt x="113" y="190"/>
                    <a:pt x="114" y="191"/>
                  </a:cubicBezTo>
                  <a:cubicBezTo>
                    <a:pt x="115" y="192"/>
                    <a:pt x="114" y="191"/>
                    <a:pt x="115" y="192"/>
                  </a:cubicBezTo>
                  <a:cubicBezTo>
                    <a:pt x="115" y="189"/>
                    <a:pt x="115" y="189"/>
                    <a:pt x="115" y="189"/>
                  </a:cubicBezTo>
                  <a:cubicBezTo>
                    <a:pt x="116" y="189"/>
                    <a:pt x="116" y="190"/>
                    <a:pt x="117" y="192"/>
                  </a:cubicBezTo>
                  <a:cubicBezTo>
                    <a:pt x="119" y="195"/>
                    <a:pt x="118" y="191"/>
                    <a:pt x="119" y="193"/>
                  </a:cubicBezTo>
                  <a:cubicBezTo>
                    <a:pt x="121" y="193"/>
                    <a:pt x="121" y="193"/>
                    <a:pt x="121" y="193"/>
                  </a:cubicBezTo>
                  <a:cubicBezTo>
                    <a:pt x="122" y="191"/>
                    <a:pt x="122" y="191"/>
                    <a:pt x="122" y="191"/>
                  </a:cubicBezTo>
                  <a:cubicBezTo>
                    <a:pt x="120" y="191"/>
                    <a:pt x="121" y="191"/>
                    <a:pt x="120" y="191"/>
                  </a:cubicBezTo>
                  <a:cubicBezTo>
                    <a:pt x="116" y="188"/>
                    <a:pt x="117" y="189"/>
                    <a:pt x="115" y="186"/>
                  </a:cubicBezTo>
                  <a:cubicBezTo>
                    <a:pt x="117" y="187"/>
                    <a:pt x="115" y="187"/>
                    <a:pt x="118" y="187"/>
                  </a:cubicBezTo>
                  <a:cubicBezTo>
                    <a:pt x="118" y="186"/>
                    <a:pt x="118" y="187"/>
                    <a:pt x="118" y="186"/>
                  </a:cubicBezTo>
                  <a:cubicBezTo>
                    <a:pt x="120" y="186"/>
                    <a:pt x="120" y="186"/>
                    <a:pt x="120" y="186"/>
                  </a:cubicBezTo>
                  <a:cubicBezTo>
                    <a:pt x="119" y="185"/>
                    <a:pt x="119" y="185"/>
                    <a:pt x="118" y="184"/>
                  </a:cubicBezTo>
                  <a:cubicBezTo>
                    <a:pt x="118" y="184"/>
                    <a:pt x="118" y="184"/>
                    <a:pt x="118" y="184"/>
                  </a:cubicBezTo>
                  <a:cubicBezTo>
                    <a:pt x="118" y="184"/>
                    <a:pt x="118" y="184"/>
                    <a:pt x="118" y="184"/>
                  </a:cubicBezTo>
                  <a:cubicBezTo>
                    <a:pt x="120" y="183"/>
                    <a:pt x="122" y="185"/>
                    <a:pt x="125" y="186"/>
                  </a:cubicBezTo>
                  <a:cubicBezTo>
                    <a:pt x="126" y="187"/>
                    <a:pt x="126" y="186"/>
                    <a:pt x="126" y="186"/>
                  </a:cubicBezTo>
                  <a:cubicBezTo>
                    <a:pt x="126" y="187"/>
                    <a:pt x="127" y="188"/>
                    <a:pt x="129" y="187"/>
                  </a:cubicBezTo>
                  <a:close/>
                  <a:moveTo>
                    <a:pt x="93" y="89"/>
                  </a:moveTo>
                  <a:cubicBezTo>
                    <a:pt x="93" y="89"/>
                    <a:pt x="93" y="89"/>
                    <a:pt x="93" y="90"/>
                  </a:cubicBezTo>
                  <a:cubicBezTo>
                    <a:pt x="93" y="90"/>
                    <a:pt x="94" y="90"/>
                    <a:pt x="92" y="90"/>
                  </a:cubicBezTo>
                  <a:cubicBezTo>
                    <a:pt x="92" y="89"/>
                    <a:pt x="92" y="89"/>
                    <a:pt x="93" y="89"/>
                  </a:cubicBezTo>
                  <a:close/>
                  <a:moveTo>
                    <a:pt x="94" y="88"/>
                  </a:moveTo>
                  <a:cubicBezTo>
                    <a:pt x="94" y="88"/>
                    <a:pt x="95" y="89"/>
                    <a:pt x="94" y="88"/>
                  </a:cubicBezTo>
                  <a:cubicBezTo>
                    <a:pt x="94" y="88"/>
                    <a:pt x="93" y="87"/>
                    <a:pt x="94" y="88"/>
                  </a:cubicBezTo>
                  <a:close/>
                  <a:moveTo>
                    <a:pt x="54" y="140"/>
                  </a:moveTo>
                  <a:cubicBezTo>
                    <a:pt x="56" y="139"/>
                    <a:pt x="55" y="139"/>
                    <a:pt x="56" y="140"/>
                  </a:cubicBezTo>
                  <a:cubicBezTo>
                    <a:pt x="56" y="136"/>
                    <a:pt x="57" y="139"/>
                    <a:pt x="57" y="136"/>
                  </a:cubicBezTo>
                  <a:cubicBezTo>
                    <a:pt x="57" y="134"/>
                    <a:pt x="56" y="135"/>
                    <a:pt x="56" y="132"/>
                  </a:cubicBezTo>
                  <a:cubicBezTo>
                    <a:pt x="56" y="132"/>
                    <a:pt x="57" y="132"/>
                    <a:pt x="57" y="132"/>
                  </a:cubicBezTo>
                  <a:cubicBezTo>
                    <a:pt x="58" y="132"/>
                    <a:pt x="58" y="132"/>
                    <a:pt x="58" y="132"/>
                  </a:cubicBezTo>
                  <a:cubicBezTo>
                    <a:pt x="60" y="130"/>
                    <a:pt x="59" y="120"/>
                    <a:pt x="59" y="120"/>
                  </a:cubicBezTo>
                  <a:cubicBezTo>
                    <a:pt x="59" y="119"/>
                    <a:pt x="59" y="119"/>
                    <a:pt x="59" y="119"/>
                  </a:cubicBezTo>
                  <a:cubicBezTo>
                    <a:pt x="59" y="118"/>
                    <a:pt x="59" y="118"/>
                    <a:pt x="59" y="118"/>
                  </a:cubicBezTo>
                  <a:cubicBezTo>
                    <a:pt x="58" y="119"/>
                    <a:pt x="58" y="117"/>
                    <a:pt x="58" y="120"/>
                  </a:cubicBezTo>
                  <a:cubicBezTo>
                    <a:pt x="58" y="120"/>
                    <a:pt x="58" y="120"/>
                    <a:pt x="58" y="120"/>
                  </a:cubicBezTo>
                  <a:cubicBezTo>
                    <a:pt x="58" y="120"/>
                    <a:pt x="58" y="121"/>
                    <a:pt x="59" y="121"/>
                  </a:cubicBezTo>
                  <a:cubicBezTo>
                    <a:pt x="59" y="121"/>
                    <a:pt x="59" y="121"/>
                    <a:pt x="59" y="121"/>
                  </a:cubicBezTo>
                  <a:cubicBezTo>
                    <a:pt x="57" y="122"/>
                    <a:pt x="57" y="122"/>
                    <a:pt x="57" y="122"/>
                  </a:cubicBezTo>
                  <a:cubicBezTo>
                    <a:pt x="58" y="122"/>
                    <a:pt x="56" y="123"/>
                    <a:pt x="58" y="123"/>
                  </a:cubicBezTo>
                  <a:cubicBezTo>
                    <a:pt x="57" y="123"/>
                    <a:pt x="58" y="123"/>
                    <a:pt x="57" y="124"/>
                  </a:cubicBezTo>
                  <a:cubicBezTo>
                    <a:pt x="56" y="125"/>
                    <a:pt x="58" y="123"/>
                    <a:pt x="57" y="125"/>
                  </a:cubicBezTo>
                  <a:cubicBezTo>
                    <a:pt x="56" y="127"/>
                    <a:pt x="56" y="127"/>
                    <a:pt x="56" y="127"/>
                  </a:cubicBezTo>
                  <a:cubicBezTo>
                    <a:pt x="55" y="127"/>
                    <a:pt x="55" y="127"/>
                    <a:pt x="55" y="127"/>
                  </a:cubicBezTo>
                  <a:cubicBezTo>
                    <a:pt x="55" y="129"/>
                    <a:pt x="55" y="129"/>
                    <a:pt x="55" y="129"/>
                  </a:cubicBezTo>
                  <a:cubicBezTo>
                    <a:pt x="54" y="128"/>
                    <a:pt x="54" y="127"/>
                    <a:pt x="55" y="125"/>
                  </a:cubicBezTo>
                  <a:cubicBezTo>
                    <a:pt x="54" y="124"/>
                    <a:pt x="54" y="124"/>
                    <a:pt x="54" y="124"/>
                  </a:cubicBezTo>
                  <a:cubicBezTo>
                    <a:pt x="54" y="118"/>
                    <a:pt x="55" y="121"/>
                    <a:pt x="55" y="118"/>
                  </a:cubicBezTo>
                  <a:cubicBezTo>
                    <a:pt x="55" y="118"/>
                    <a:pt x="55" y="117"/>
                    <a:pt x="55" y="116"/>
                  </a:cubicBezTo>
                  <a:cubicBezTo>
                    <a:pt x="56" y="117"/>
                    <a:pt x="56" y="117"/>
                    <a:pt x="56" y="117"/>
                  </a:cubicBezTo>
                  <a:cubicBezTo>
                    <a:pt x="57" y="118"/>
                    <a:pt x="55" y="118"/>
                    <a:pt x="57" y="118"/>
                  </a:cubicBezTo>
                  <a:cubicBezTo>
                    <a:pt x="57" y="118"/>
                    <a:pt x="58" y="116"/>
                    <a:pt x="58" y="116"/>
                  </a:cubicBezTo>
                  <a:cubicBezTo>
                    <a:pt x="56" y="114"/>
                    <a:pt x="56" y="117"/>
                    <a:pt x="56" y="112"/>
                  </a:cubicBezTo>
                  <a:cubicBezTo>
                    <a:pt x="58" y="113"/>
                    <a:pt x="56" y="112"/>
                    <a:pt x="58" y="113"/>
                  </a:cubicBezTo>
                  <a:cubicBezTo>
                    <a:pt x="58" y="112"/>
                    <a:pt x="58" y="112"/>
                    <a:pt x="59" y="111"/>
                  </a:cubicBezTo>
                  <a:cubicBezTo>
                    <a:pt x="59" y="112"/>
                    <a:pt x="59" y="111"/>
                    <a:pt x="59" y="112"/>
                  </a:cubicBezTo>
                  <a:cubicBezTo>
                    <a:pt x="59" y="112"/>
                    <a:pt x="60" y="113"/>
                    <a:pt x="60" y="113"/>
                  </a:cubicBezTo>
                  <a:cubicBezTo>
                    <a:pt x="60" y="112"/>
                    <a:pt x="60" y="111"/>
                    <a:pt x="60" y="111"/>
                  </a:cubicBezTo>
                  <a:cubicBezTo>
                    <a:pt x="60" y="111"/>
                    <a:pt x="61" y="110"/>
                    <a:pt x="61" y="109"/>
                  </a:cubicBezTo>
                  <a:cubicBezTo>
                    <a:pt x="63" y="109"/>
                    <a:pt x="63" y="109"/>
                    <a:pt x="63" y="109"/>
                  </a:cubicBezTo>
                  <a:cubicBezTo>
                    <a:pt x="64" y="109"/>
                    <a:pt x="68" y="106"/>
                    <a:pt x="71" y="105"/>
                  </a:cubicBezTo>
                  <a:cubicBezTo>
                    <a:pt x="71" y="105"/>
                    <a:pt x="72" y="105"/>
                    <a:pt x="72" y="105"/>
                  </a:cubicBezTo>
                  <a:cubicBezTo>
                    <a:pt x="72" y="104"/>
                    <a:pt x="72" y="104"/>
                    <a:pt x="72" y="104"/>
                  </a:cubicBezTo>
                  <a:cubicBezTo>
                    <a:pt x="74" y="104"/>
                    <a:pt x="76" y="103"/>
                    <a:pt x="78" y="102"/>
                  </a:cubicBezTo>
                  <a:cubicBezTo>
                    <a:pt x="82" y="100"/>
                    <a:pt x="81" y="99"/>
                    <a:pt x="83" y="99"/>
                  </a:cubicBezTo>
                  <a:cubicBezTo>
                    <a:pt x="82" y="98"/>
                    <a:pt x="82" y="98"/>
                    <a:pt x="82" y="98"/>
                  </a:cubicBezTo>
                  <a:cubicBezTo>
                    <a:pt x="84" y="98"/>
                    <a:pt x="85" y="97"/>
                    <a:pt x="85" y="95"/>
                  </a:cubicBezTo>
                  <a:cubicBezTo>
                    <a:pt x="86" y="95"/>
                    <a:pt x="87" y="95"/>
                    <a:pt x="87" y="96"/>
                  </a:cubicBezTo>
                  <a:cubicBezTo>
                    <a:pt x="88" y="93"/>
                    <a:pt x="88" y="93"/>
                    <a:pt x="88" y="93"/>
                  </a:cubicBezTo>
                  <a:cubicBezTo>
                    <a:pt x="91" y="92"/>
                    <a:pt x="90" y="93"/>
                    <a:pt x="91" y="90"/>
                  </a:cubicBezTo>
                  <a:cubicBezTo>
                    <a:pt x="91" y="92"/>
                    <a:pt x="91" y="92"/>
                    <a:pt x="92" y="93"/>
                  </a:cubicBezTo>
                  <a:cubicBezTo>
                    <a:pt x="93" y="93"/>
                    <a:pt x="93" y="93"/>
                    <a:pt x="93" y="93"/>
                  </a:cubicBezTo>
                  <a:cubicBezTo>
                    <a:pt x="94" y="91"/>
                    <a:pt x="94" y="91"/>
                    <a:pt x="94" y="91"/>
                  </a:cubicBezTo>
                  <a:cubicBezTo>
                    <a:pt x="94" y="90"/>
                    <a:pt x="95" y="89"/>
                    <a:pt x="96" y="89"/>
                  </a:cubicBezTo>
                  <a:cubicBezTo>
                    <a:pt x="95" y="87"/>
                    <a:pt x="95" y="89"/>
                    <a:pt x="96" y="87"/>
                  </a:cubicBezTo>
                  <a:cubicBezTo>
                    <a:pt x="98" y="86"/>
                    <a:pt x="97" y="86"/>
                    <a:pt x="98" y="86"/>
                  </a:cubicBezTo>
                  <a:cubicBezTo>
                    <a:pt x="98" y="85"/>
                    <a:pt x="99" y="84"/>
                    <a:pt x="99" y="83"/>
                  </a:cubicBezTo>
                  <a:cubicBezTo>
                    <a:pt x="101" y="82"/>
                    <a:pt x="101" y="82"/>
                    <a:pt x="101" y="82"/>
                  </a:cubicBezTo>
                  <a:cubicBezTo>
                    <a:pt x="102" y="84"/>
                    <a:pt x="102" y="82"/>
                    <a:pt x="102" y="85"/>
                  </a:cubicBezTo>
                  <a:cubicBezTo>
                    <a:pt x="103" y="88"/>
                    <a:pt x="103" y="88"/>
                    <a:pt x="103" y="88"/>
                  </a:cubicBezTo>
                  <a:cubicBezTo>
                    <a:pt x="103" y="89"/>
                    <a:pt x="103" y="88"/>
                    <a:pt x="103" y="90"/>
                  </a:cubicBezTo>
                  <a:cubicBezTo>
                    <a:pt x="103" y="90"/>
                    <a:pt x="103" y="90"/>
                    <a:pt x="103" y="90"/>
                  </a:cubicBezTo>
                  <a:cubicBezTo>
                    <a:pt x="103" y="92"/>
                    <a:pt x="103" y="92"/>
                    <a:pt x="104" y="93"/>
                  </a:cubicBezTo>
                  <a:cubicBezTo>
                    <a:pt x="102" y="94"/>
                    <a:pt x="102" y="94"/>
                    <a:pt x="102" y="94"/>
                  </a:cubicBezTo>
                  <a:cubicBezTo>
                    <a:pt x="104" y="96"/>
                    <a:pt x="104" y="96"/>
                    <a:pt x="105" y="99"/>
                  </a:cubicBezTo>
                  <a:cubicBezTo>
                    <a:pt x="106" y="105"/>
                    <a:pt x="106" y="105"/>
                    <a:pt x="106" y="105"/>
                  </a:cubicBezTo>
                  <a:cubicBezTo>
                    <a:pt x="106" y="105"/>
                    <a:pt x="105" y="105"/>
                    <a:pt x="105" y="105"/>
                  </a:cubicBezTo>
                  <a:cubicBezTo>
                    <a:pt x="104" y="106"/>
                    <a:pt x="104" y="106"/>
                    <a:pt x="104" y="106"/>
                  </a:cubicBezTo>
                  <a:cubicBezTo>
                    <a:pt x="104" y="104"/>
                    <a:pt x="105" y="107"/>
                    <a:pt x="102" y="103"/>
                  </a:cubicBezTo>
                  <a:cubicBezTo>
                    <a:pt x="102" y="108"/>
                    <a:pt x="102" y="115"/>
                    <a:pt x="105" y="116"/>
                  </a:cubicBezTo>
                  <a:cubicBezTo>
                    <a:pt x="104" y="123"/>
                    <a:pt x="104" y="123"/>
                    <a:pt x="104" y="123"/>
                  </a:cubicBezTo>
                  <a:cubicBezTo>
                    <a:pt x="103" y="123"/>
                    <a:pt x="103" y="124"/>
                    <a:pt x="103" y="123"/>
                  </a:cubicBezTo>
                  <a:cubicBezTo>
                    <a:pt x="103" y="123"/>
                    <a:pt x="103" y="124"/>
                    <a:pt x="103" y="124"/>
                  </a:cubicBezTo>
                  <a:cubicBezTo>
                    <a:pt x="102" y="123"/>
                    <a:pt x="102" y="123"/>
                    <a:pt x="101" y="122"/>
                  </a:cubicBezTo>
                  <a:cubicBezTo>
                    <a:pt x="99" y="125"/>
                    <a:pt x="99" y="125"/>
                    <a:pt x="99" y="125"/>
                  </a:cubicBezTo>
                  <a:cubicBezTo>
                    <a:pt x="99" y="125"/>
                    <a:pt x="99" y="125"/>
                    <a:pt x="98" y="125"/>
                  </a:cubicBezTo>
                  <a:cubicBezTo>
                    <a:pt x="98" y="125"/>
                    <a:pt x="98" y="125"/>
                    <a:pt x="98" y="125"/>
                  </a:cubicBezTo>
                  <a:cubicBezTo>
                    <a:pt x="98" y="125"/>
                    <a:pt x="98" y="124"/>
                    <a:pt x="98" y="124"/>
                  </a:cubicBezTo>
                  <a:cubicBezTo>
                    <a:pt x="98" y="124"/>
                    <a:pt x="98" y="124"/>
                    <a:pt x="97" y="124"/>
                  </a:cubicBezTo>
                  <a:cubicBezTo>
                    <a:pt x="97" y="124"/>
                    <a:pt x="97" y="124"/>
                    <a:pt x="97" y="123"/>
                  </a:cubicBezTo>
                  <a:cubicBezTo>
                    <a:pt x="93" y="122"/>
                    <a:pt x="93" y="122"/>
                    <a:pt x="93" y="122"/>
                  </a:cubicBezTo>
                  <a:cubicBezTo>
                    <a:pt x="89" y="121"/>
                    <a:pt x="83" y="123"/>
                    <a:pt x="79" y="125"/>
                  </a:cubicBezTo>
                  <a:cubicBezTo>
                    <a:pt x="78" y="126"/>
                    <a:pt x="77" y="128"/>
                    <a:pt x="77" y="130"/>
                  </a:cubicBezTo>
                  <a:cubicBezTo>
                    <a:pt x="76" y="130"/>
                    <a:pt x="76" y="130"/>
                    <a:pt x="75" y="131"/>
                  </a:cubicBezTo>
                  <a:cubicBezTo>
                    <a:pt x="75" y="131"/>
                    <a:pt x="75" y="131"/>
                    <a:pt x="75" y="131"/>
                  </a:cubicBezTo>
                  <a:cubicBezTo>
                    <a:pt x="58" y="145"/>
                    <a:pt x="58" y="145"/>
                    <a:pt x="58" y="145"/>
                  </a:cubicBezTo>
                  <a:cubicBezTo>
                    <a:pt x="57" y="144"/>
                    <a:pt x="57" y="144"/>
                    <a:pt x="57" y="144"/>
                  </a:cubicBezTo>
                  <a:cubicBezTo>
                    <a:pt x="56" y="145"/>
                    <a:pt x="56" y="145"/>
                    <a:pt x="56" y="145"/>
                  </a:cubicBezTo>
                  <a:cubicBezTo>
                    <a:pt x="56" y="143"/>
                    <a:pt x="56" y="144"/>
                    <a:pt x="56" y="142"/>
                  </a:cubicBezTo>
                  <a:cubicBezTo>
                    <a:pt x="55" y="143"/>
                    <a:pt x="55" y="143"/>
                    <a:pt x="55" y="143"/>
                  </a:cubicBezTo>
                  <a:cubicBezTo>
                    <a:pt x="55" y="143"/>
                    <a:pt x="54" y="145"/>
                    <a:pt x="55" y="143"/>
                  </a:cubicBezTo>
                  <a:cubicBezTo>
                    <a:pt x="54" y="143"/>
                    <a:pt x="54" y="143"/>
                    <a:pt x="54" y="142"/>
                  </a:cubicBezTo>
                  <a:cubicBezTo>
                    <a:pt x="54" y="141"/>
                    <a:pt x="54" y="141"/>
                    <a:pt x="54" y="140"/>
                  </a:cubicBezTo>
                  <a:close/>
                  <a:moveTo>
                    <a:pt x="96" y="87"/>
                  </a:moveTo>
                  <a:cubicBezTo>
                    <a:pt x="95" y="88"/>
                    <a:pt x="96" y="88"/>
                    <a:pt x="94" y="87"/>
                  </a:cubicBezTo>
                  <a:cubicBezTo>
                    <a:pt x="95" y="87"/>
                    <a:pt x="94" y="87"/>
                    <a:pt x="95" y="86"/>
                  </a:cubicBezTo>
                  <a:cubicBezTo>
                    <a:pt x="97" y="86"/>
                    <a:pt x="96" y="87"/>
                    <a:pt x="96" y="87"/>
                  </a:cubicBezTo>
                  <a:close/>
                  <a:moveTo>
                    <a:pt x="59" y="92"/>
                  </a:moveTo>
                  <a:cubicBezTo>
                    <a:pt x="62" y="94"/>
                    <a:pt x="62" y="91"/>
                    <a:pt x="63" y="90"/>
                  </a:cubicBezTo>
                  <a:cubicBezTo>
                    <a:pt x="63" y="90"/>
                    <a:pt x="63" y="90"/>
                    <a:pt x="63" y="90"/>
                  </a:cubicBezTo>
                  <a:cubicBezTo>
                    <a:pt x="63" y="88"/>
                    <a:pt x="63" y="88"/>
                    <a:pt x="63" y="88"/>
                  </a:cubicBezTo>
                  <a:cubicBezTo>
                    <a:pt x="65" y="84"/>
                    <a:pt x="62" y="88"/>
                    <a:pt x="66" y="83"/>
                  </a:cubicBezTo>
                  <a:cubicBezTo>
                    <a:pt x="65" y="81"/>
                    <a:pt x="66" y="82"/>
                    <a:pt x="65" y="81"/>
                  </a:cubicBezTo>
                  <a:cubicBezTo>
                    <a:pt x="64" y="84"/>
                    <a:pt x="65" y="81"/>
                    <a:pt x="63" y="84"/>
                  </a:cubicBezTo>
                  <a:cubicBezTo>
                    <a:pt x="62" y="86"/>
                    <a:pt x="61" y="91"/>
                    <a:pt x="59" y="92"/>
                  </a:cubicBezTo>
                  <a:close/>
                  <a:moveTo>
                    <a:pt x="66" y="80"/>
                  </a:moveTo>
                  <a:cubicBezTo>
                    <a:pt x="66" y="81"/>
                    <a:pt x="66" y="81"/>
                    <a:pt x="66" y="81"/>
                  </a:cubicBezTo>
                  <a:cubicBezTo>
                    <a:pt x="66" y="81"/>
                    <a:pt x="66" y="81"/>
                    <a:pt x="65" y="80"/>
                  </a:cubicBezTo>
                  <a:cubicBezTo>
                    <a:pt x="66" y="80"/>
                    <a:pt x="66" y="80"/>
                    <a:pt x="66" y="80"/>
                  </a:cubicBezTo>
                  <a:close/>
                  <a:moveTo>
                    <a:pt x="67" y="78"/>
                  </a:moveTo>
                  <a:cubicBezTo>
                    <a:pt x="66" y="79"/>
                    <a:pt x="67" y="78"/>
                    <a:pt x="66" y="80"/>
                  </a:cubicBezTo>
                  <a:cubicBezTo>
                    <a:pt x="67" y="80"/>
                    <a:pt x="67" y="80"/>
                    <a:pt x="67" y="80"/>
                  </a:cubicBezTo>
                  <a:lnTo>
                    <a:pt x="67" y="78"/>
                  </a:lnTo>
                  <a:close/>
                  <a:moveTo>
                    <a:pt x="67" y="78"/>
                  </a:moveTo>
                  <a:cubicBezTo>
                    <a:pt x="68" y="77"/>
                    <a:pt x="67" y="77"/>
                    <a:pt x="68" y="77"/>
                  </a:cubicBezTo>
                  <a:cubicBezTo>
                    <a:pt x="68" y="78"/>
                    <a:pt x="68" y="77"/>
                    <a:pt x="67" y="78"/>
                  </a:cubicBezTo>
                  <a:close/>
                  <a:moveTo>
                    <a:pt x="70" y="75"/>
                  </a:moveTo>
                  <a:cubicBezTo>
                    <a:pt x="69" y="75"/>
                    <a:pt x="69" y="75"/>
                    <a:pt x="69" y="75"/>
                  </a:cubicBezTo>
                  <a:cubicBezTo>
                    <a:pt x="68" y="77"/>
                    <a:pt x="68" y="77"/>
                    <a:pt x="68" y="77"/>
                  </a:cubicBezTo>
                  <a:cubicBezTo>
                    <a:pt x="69" y="76"/>
                    <a:pt x="69" y="77"/>
                    <a:pt x="69" y="76"/>
                  </a:cubicBezTo>
                  <a:cubicBezTo>
                    <a:pt x="70" y="75"/>
                    <a:pt x="69" y="76"/>
                    <a:pt x="70" y="75"/>
                  </a:cubicBezTo>
                  <a:close/>
                  <a:moveTo>
                    <a:pt x="70" y="75"/>
                  </a:moveTo>
                  <a:cubicBezTo>
                    <a:pt x="69" y="74"/>
                    <a:pt x="69" y="74"/>
                    <a:pt x="69" y="74"/>
                  </a:cubicBezTo>
                  <a:cubicBezTo>
                    <a:pt x="71" y="74"/>
                    <a:pt x="70" y="74"/>
                    <a:pt x="71" y="74"/>
                  </a:cubicBezTo>
                  <a:cubicBezTo>
                    <a:pt x="70" y="75"/>
                    <a:pt x="70" y="75"/>
                    <a:pt x="70" y="75"/>
                  </a:cubicBezTo>
                  <a:close/>
                  <a:moveTo>
                    <a:pt x="71" y="72"/>
                  </a:moveTo>
                  <a:cubicBezTo>
                    <a:pt x="72" y="71"/>
                    <a:pt x="72" y="72"/>
                    <a:pt x="72" y="71"/>
                  </a:cubicBezTo>
                  <a:cubicBezTo>
                    <a:pt x="72" y="72"/>
                    <a:pt x="72" y="72"/>
                    <a:pt x="71" y="73"/>
                  </a:cubicBezTo>
                  <a:cubicBezTo>
                    <a:pt x="71" y="72"/>
                    <a:pt x="71" y="72"/>
                    <a:pt x="71" y="72"/>
                  </a:cubicBezTo>
                  <a:close/>
                  <a:moveTo>
                    <a:pt x="138" y="63"/>
                  </a:moveTo>
                  <a:cubicBezTo>
                    <a:pt x="140" y="61"/>
                    <a:pt x="142" y="60"/>
                    <a:pt x="143" y="58"/>
                  </a:cubicBezTo>
                  <a:cubicBezTo>
                    <a:pt x="144" y="59"/>
                    <a:pt x="144" y="58"/>
                    <a:pt x="144" y="61"/>
                  </a:cubicBezTo>
                  <a:cubicBezTo>
                    <a:pt x="144" y="62"/>
                    <a:pt x="144" y="64"/>
                    <a:pt x="144" y="65"/>
                  </a:cubicBezTo>
                  <a:cubicBezTo>
                    <a:pt x="144" y="65"/>
                    <a:pt x="145" y="70"/>
                    <a:pt x="144" y="72"/>
                  </a:cubicBezTo>
                  <a:cubicBezTo>
                    <a:pt x="144" y="73"/>
                    <a:pt x="144" y="88"/>
                    <a:pt x="145" y="89"/>
                  </a:cubicBezTo>
                  <a:cubicBezTo>
                    <a:pt x="146" y="96"/>
                    <a:pt x="146" y="96"/>
                    <a:pt x="146" y="96"/>
                  </a:cubicBezTo>
                  <a:cubicBezTo>
                    <a:pt x="146" y="98"/>
                    <a:pt x="146" y="100"/>
                    <a:pt x="146" y="102"/>
                  </a:cubicBezTo>
                  <a:cubicBezTo>
                    <a:pt x="147" y="103"/>
                    <a:pt x="147" y="113"/>
                    <a:pt x="148" y="115"/>
                  </a:cubicBezTo>
                  <a:cubicBezTo>
                    <a:pt x="148" y="120"/>
                    <a:pt x="148" y="126"/>
                    <a:pt x="148" y="130"/>
                  </a:cubicBezTo>
                  <a:cubicBezTo>
                    <a:pt x="149" y="139"/>
                    <a:pt x="148" y="149"/>
                    <a:pt x="149" y="158"/>
                  </a:cubicBezTo>
                  <a:cubicBezTo>
                    <a:pt x="148" y="159"/>
                    <a:pt x="149" y="159"/>
                    <a:pt x="148" y="159"/>
                  </a:cubicBezTo>
                  <a:cubicBezTo>
                    <a:pt x="149" y="160"/>
                    <a:pt x="148" y="160"/>
                    <a:pt x="149" y="160"/>
                  </a:cubicBezTo>
                  <a:cubicBezTo>
                    <a:pt x="149" y="161"/>
                    <a:pt x="149" y="162"/>
                    <a:pt x="148" y="162"/>
                  </a:cubicBezTo>
                  <a:cubicBezTo>
                    <a:pt x="148" y="180"/>
                    <a:pt x="148" y="180"/>
                    <a:pt x="148" y="180"/>
                  </a:cubicBezTo>
                  <a:cubicBezTo>
                    <a:pt x="148" y="180"/>
                    <a:pt x="148" y="180"/>
                    <a:pt x="148" y="180"/>
                  </a:cubicBezTo>
                  <a:cubicBezTo>
                    <a:pt x="143" y="169"/>
                    <a:pt x="143" y="169"/>
                    <a:pt x="143" y="169"/>
                  </a:cubicBezTo>
                  <a:cubicBezTo>
                    <a:pt x="143" y="169"/>
                    <a:pt x="143" y="169"/>
                    <a:pt x="143" y="169"/>
                  </a:cubicBezTo>
                  <a:cubicBezTo>
                    <a:pt x="143" y="169"/>
                    <a:pt x="143" y="169"/>
                    <a:pt x="143" y="169"/>
                  </a:cubicBezTo>
                  <a:cubicBezTo>
                    <a:pt x="142" y="166"/>
                    <a:pt x="142" y="166"/>
                    <a:pt x="141" y="166"/>
                  </a:cubicBezTo>
                  <a:cubicBezTo>
                    <a:pt x="141" y="164"/>
                    <a:pt x="141" y="164"/>
                    <a:pt x="140" y="162"/>
                  </a:cubicBezTo>
                  <a:cubicBezTo>
                    <a:pt x="140" y="162"/>
                    <a:pt x="140" y="162"/>
                    <a:pt x="140" y="162"/>
                  </a:cubicBezTo>
                  <a:cubicBezTo>
                    <a:pt x="138" y="160"/>
                    <a:pt x="138" y="160"/>
                    <a:pt x="138" y="160"/>
                  </a:cubicBezTo>
                  <a:cubicBezTo>
                    <a:pt x="138" y="156"/>
                    <a:pt x="135" y="152"/>
                    <a:pt x="136" y="149"/>
                  </a:cubicBezTo>
                  <a:cubicBezTo>
                    <a:pt x="136" y="148"/>
                    <a:pt x="136" y="148"/>
                    <a:pt x="136" y="148"/>
                  </a:cubicBezTo>
                  <a:cubicBezTo>
                    <a:pt x="137" y="144"/>
                    <a:pt x="137" y="144"/>
                    <a:pt x="137" y="144"/>
                  </a:cubicBezTo>
                  <a:cubicBezTo>
                    <a:pt x="136" y="142"/>
                    <a:pt x="136" y="142"/>
                    <a:pt x="136" y="142"/>
                  </a:cubicBezTo>
                  <a:cubicBezTo>
                    <a:pt x="136" y="141"/>
                    <a:pt x="137" y="141"/>
                    <a:pt x="137" y="140"/>
                  </a:cubicBezTo>
                  <a:cubicBezTo>
                    <a:pt x="137" y="137"/>
                    <a:pt x="139" y="137"/>
                    <a:pt x="138" y="135"/>
                  </a:cubicBezTo>
                  <a:cubicBezTo>
                    <a:pt x="140" y="135"/>
                    <a:pt x="140" y="135"/>
                    <a:pt x="140" y="135"/>
                  </a:cubicBezTo>
                  <a:cubicBezTo>
                    <a:pt x="140" y="133"/>
                    <a:pt x="140" y="133"/>
                    <a:pt x="142" y="132"/>
                  </a:cubicBezTo>
                  <a:cubicBezTo>
                    <a:pt x="142" y="129"/>
                    <a:pt x="142" y="129"/>
                    <a:pt x="142" y="129"/>
                  </a:cubicBezTo>
                  <a:cubicBezTo>
                    <a:pt x="140" y="130"/>
                    <a:pt x="142" y="129"/>
                    <a:pt x="140" y="130"/>
                  </a:cubicBezTo>
                  <a:cubicBezTo>
                    <a:pt x="140" y="128"/>
                    <a:pt x="141" y="128"/>
                    <a:pt x="143" y="126"/>
                  </a:cubicBezTo>
                  <a:cubicBezTo>
                    <a:pt x="142" y="125"/>
                    <a:pt x="142" y="125"/>
                    <a:pt x="143" y="123"/>
                  </a:cubicBezTo>
                  <a:cubicBezTo>
                    <a:pt x="141" y="122"/>
                    <a:pt x="141" y="122"/>
                    <a:pt x="141" y="122"/>
                  </a:cubicBezTo>
                  <a:cubicBezTo>
                    <a:pt x="142" y="120"/>
                    <a:pt x="141" y="119"/>
                    <a:pt x="142" y="116"/>
                  </a:cubicBezTo>
                  <a:cubicBezTo>
                    <a:pt x="142" y="113"/>
                    <a:pt x="143" y="113"/>
                    <a:pt x="143" y="111"/>
                  </a:cubicBezTo>
                  <a:cubicBezTo>
                    <a:pt x="143" y="111"/>
                    <a:pt x="142" y="110"/>
                    <a:pt x="142" y="110"/>
                  </a:cubicBezTo>
                  <a:cubicBezTo>
                    <a:pt x="141" y="110"/>
                    <a:pt x="141" y="110"/>
                    <a:pt x="141" y="110"/>
                  </a:cubicBezTo>
                  <a:cubicBezTo>
                    <a:pt x="142" y="108"/>
                    <a:pt x="141" y="109"/>
                    <a:pt x="142" y="109"/>
                  </a:cubicBezTo>
                  <a:cubicBezTo>
                    <a:pt x="142" y="106"/>
                    <a:pt x="142" y="107"/>
                    <a:pt x="143" y="106"/>
                  </a:cubicBezTo>
                  <a:cubicBezTo>
                    <a:pt x="144" y="103"/>
                    <a:pt x="142" y="106"/>
                    <a:pt x="143" y="104"/>
                  </a:cubicBezTo>
                  <a:cubicBezTo>
                    <a:pt x="143" y="102"/>
                    <a:pt x="143" y="105"/>
                    <a:pt x="144" y="102"/>
                  </a:cubicBezTo>
                  <a:cubicBezTo>
                    <a:pt x="144" y="102"/>
                    <a:pt x="144" y="101"/>
                    <a:pt x="144" y="100"/>
                  </a:cubicBezTo>
                  <a:cubicBezTo>
                    <a:pt x="144" y="101"/>
                    <a:pt x="144" y="101"/>
                    <a:pt x="144" y="100"/>
                  </a:cubicBezTo>
                  <a:cubicBezTo>
                    <a:pt x="145" y="96"/>
                    <a:pt x="144" y="96"/>
                    <a:pt x="141" y="95"/>
                  </a:cubicBezTo>
                  <a:cubicBezTo>
                    <a:pt x="141" y="92"/>
                    <a:pt x="141" y="92"/>
                    <a:pt x="141" y="92"/>
                  </a:cubicBezTo>
                  <a:cubicBezTo>
                    <a:pt x="141" y="92"/>
                    <a:pt x="141" y="91"/>
                    <a:pt x="142" y="91"/>
                  </a:cubicBezTo>
                  <a:cubicBezTo>
                    <a:pt x="144" y="89"/>
                    <a:pt x="141" y="92"/>
                    <a:pt x="142" y="91"/>
                  </a:cubicBezTo>
                  <a:cubicBezTo>
                    <a:pt x="143" y="90"/>
                    <a:pt x="143" y="90"/>
                    <a:pt x="143" y="90"/>
                  </a:cubicBezTo>
                  <a:cubicBezTo>
                    <a:pt x="144" y="80"/>
                    <a:pt x="143" y="85"/>
                    <a:pt x="140" y="81"/>
                  </a:cubicBezTo>
                  <a:cubicBezTo>
                    <a:pt x="141" y="80"/>
                    <a:pt x="140" y="77"/>
                    <a:pt x="142" y="76"/>
                  </a:cubicBezTo>
                  <a:cubicBezTo>
                    <a:pt x="142" y="73"/>
                    <a:pt x="142" y="75"/>
                    <a:pt x="140" y="72"/>
                  </a:cubicBezTo>
                  <a:cubicBezTo>
                    <a:pt x="140" y="71"/>
                    <a:pt x="140" y="70"/>
                    <a:pt x="140" y="69"/>
                  </a:cubicBezTo>
                  <a:cubicBezTo>
                    <a:pt x="139" y="65"/>
                    <a:pt x="139" y="65"/>
                    <a:pt x="139" y="65"/>
                  </a:cubicBezTo>
                  <a:cubicBezTo>
                    <a:pt x="138" y="64"/>
                    <a:pt x="138" y="65"/>
                    <a:pt x="138" y="63"/>
                  </a:cubicBezTo>
                  <a:close/>
                  <a:moveTo>
                    <a:pt x="92" y="57"/>
                  </a:moveTo>
                  <a:cubicBezTo>
                    <a:pt x="93" y="58"/>
                    <a:pt x="93" y="58"/>
                    <a:pt x="93" y="58"/>
                  </a:cubicBezTo>
                  <a:cubicBezTo>
                    <a:pt x="91" y="57"/>
                    <a:pt x="93" y="58"/>
                    <a:pt x="91" y="58"/>
                  </a:cubicBezTo>
                  <a:cubicBezTo>
                    <a:pt x="90" y="60"/>
                    <a:pt x="90" y="59"/>
                    <a:pt x="89" y="60"/>
                  </a:cubicBezTo>
                  <a:cubicBezTo>
                    <a:pt x="84" y="64"/>
                    <a:pt x="84" y="64"/>
                    <a:pt x="84" y="64"/>
                  </a:cubicBezTo>
                  <a:cubicBezTo>
                    <a:pt x="84" y="64"/>
                    <a:pt x="84" y="64"/>
                    <a:pt x="84" y="64"/>
                  </a:cubicBezTo>
                  <a:cubicBezTo>
                    <a:pt x="84" y="64"/>
                    <a:pt x="84" y="64"/>
                    <a:pt x="84" y="64"/>
                  </a:cubicBezTo>
                  <a:cubicBezTo>
                    <a:pt x="82" y="66"/>
                    <a:pt x="82" y="66"/>
                    <a:pt x="82" y="66"/>
                  </a:cubicBezTo>
                  <a:cubicBezTo>
                    <a:pt x="80" y="67"/>
                    <a:pt x="81" y="66"/>
                    <a:pt x="80" y="68"/>
                  </a:cubicBezTo>
                  <a:cubicBezTo>
                    <a:pt x="79" y="70"/>
                    <a:pt x="78" y="70"/>
                    <a:pt x="77" y="71"/>
                  </a:cubicBezTo>
                  <a:cubicBezTo>
                    <a:pt x="75" y="72"/>
                    <a:pt x="77" y="72"/>
                    <a:pt x="75" y="73"/>
                  </a:cubicBezTo>
                  <a:cubicBezTo>
                    <a:pt x="76" y="73"/>
                    <a:pt x="76" y="73"/>
                    <a:pt x="75" y="74"/>
                  </a:cubicBezTo>
                  <a:cubicBezTo>
                    <a:pt x="75" y="75"/>
                    <a:pt x="75" y="75"/>
                    <a:pt x="75" y="75"/>
                  </a:cubicBezTo>
                  <a:cubicBezTo>
                    <a:pt x="74" y="74"/>
                    <a:pt x="75" y="74"/>
                    <a:pt x="73" y="75"/>
                  </a:cubicBezTo>
                  <a:cubicBezTo>
                    <a:pt x="72" y="76"/>
                    <a:pt x="71" y="79"/>
                    <a:pt x="71" y="79"/>
                  </a:cubicBezTo>
                  <a:cubicBezTo>
                    <a:pt x="70" y="79"/>
                    <a:pt x="70" y="79"/>
                    <a:pt x="70" y="79"/>
                  </a:cubicBezTo>
                  <a:cubicBezTo>
                    <a:pt x="69" y="83"/>
                    <a:pt x="67" y="81"/>
                    <a:pt x="67" y="85"/>
                  </a:cubicBezTo>
                  <a:cubicBezTo>
                    <a:pt x="66" y="87"/>
                    <a:pt x="66" y="87"/>
                    <a:pt x="66" y="87"/>
                  </a:cubicBezTo>
                  <a:cubicBezTo>
                    <a:pt x="65" y="85"/>
                    <a:pt x="66" y="87"/>
                    <a:pt x="65" y="87"/>
                  </a:cubicBezTo>
                  <a:cubicBezTo>
                    <a:pt x="65" y="87"/>
                    <a:pt x="65" y="87"/>
                    <a:pt x="65" y="87"/>
                  </a:cubicBezTo>
                  <a:cubicBezTo>
                    <a:pt x="65" y="87"/>
                    <a:pt x="65" y="87"/>
                    <a:pt x="65" y="87"/>
                  </a:cubicBezTo>
                  <a:cubicBezTo>
                    <a:pt x="64" y="87"/>
                    <a:pt x="64" y="87"/>
                    <a:pt x="64" y="87"/>
                  </a:cubicBezTo>
                  <a:cubicBezTo>
                    <a:pt x="64" y="87"/>
                    <a:pt x="64" y="87"/>
                    <a:pt x="64" y="87"/>
                  </a:cubicBezTo>
                  <a:cubicBezTo>
                    <a:pt x="64" y="88"/>
                    <a:pt x="64" y="88"/>
                    <a:pt x="65" y="89"/>
                  </a:cubicBezTo>
                  <a:cubicBezTo>
                    <a:pt x="65" y="90"/>
                    <a:pt x="65" y="89"/>
                    <a:pt x="66" y="89"/>
                  </a:cubicBezTo>
                  <a:cubicBezTo>
                    <a:pt x="67" y="90"/>
                    <a:pt x="66" y="90"/>
                    <a:pt x="68" y="88"/>
                  </a:cubicBezTo>
                  <a:cubicBezTo>
                    <a:pt x="70" y="86"/>
                    <a:pt x="70" y="86"/>
                    <a:pt x="70" y="86"/>
                  </a:cubicBezTo>
                  <a:cubicBezTo>
                    <a:pt x="71" y="86"/>
                    <a:pt x="70" y="86"/>
                    <a:pt x="71" y="86"/>
                  </a:cubicBezTo>
                  <a:cubicBezTo>
                    <a:pt x="76" y="82"/>
                    <a:pt x="76" y="82"/>
                    <a:pt x="76" y="82"/>
                  </a:cubicBezTo>
                  <a:cubicBezTo>
                    <a:pt x="77" y="81"/>
                    <a:pt x="77" y="82"/>
                    <a:pt x="77" y="79"/>
                  </a:cubicBezTo>
                  <a:cubicBezTo>
                    <a:pt x="80" y="79"/>
                    <a:pt x="79" y="79"/>
                    <a:pt x="81" y="77"/>
                  </a:cubicBezTo>
                  <a:cubicBezTo>
                    <a:pt x="82" y="77"/>
                    <a:pt x="81" y="77"/>
                    <a:pt x="82" y="76"/>
                  </a:cubicBezTo>
                  <a:cubicBezTo>
                    <a:pt x="83" y="76"/>
                    <a:pt x="82" y="76"/>
                    <a:pt x="83" y="76"/>
                  </a:cubicBezTo>
                  <a:cubicBezTo>
                    <a:pt x="84" y="75"/>
                    <a:pt x="84" y="76"/>
                    <a:pt x="85" y="76"/>
                  </a:cubicBezTo>
                  <a:cubicBezTo>
                    <a:pt x="83" y="75"/>
                    <a:pt x="83" y="75"/>
                    <a:pt x="83" y="75"/>
                  </a:cubicBezTo>
                  <a:cubicBezTo>
                    <a:pt x="87" y="74"/>
                    <a:pt x="87" y="72"/>
                    <a:pt x="90" y="70"/>
                  </a:cubicBezTo>
                  <a:cubicBezTo>
                    <a:pt x="90" y="70"/>
                    <a:pt x="91" y="70"/>
                    <a:pt x="91" y="70"/>
                  </a:cubicBezTo>
                  <a:cubicBezTo>
                    <a:pt x="92" y="69"/>
                    <a:pt x="91" y="69"/>
                    <a:pt x="92" y="69"/>
                  </a:cubicBezTo>
                  <a:cubicBezTo>
                    <a:pt x="93" y="68"/>
                    <a:pt x="95" y="67"/>
                    <a:pt x="97" y="67"/>
                  </a:cubicBezTo>
                  <a:cubicBezTo>
                    <a:pt x="97" y="60"/>
                    <a:pt x="97" y="64"/>
                    <a:pt x="96" y="62"/>
                  </a:cubicBezTo>
                  <a:cubicBezTo>
                    <a:pt x="96" y="61"/>
                    <a:pt x="96" y="60"/>
                    <a:pt x="96" y="58"/>
                  </a:cubicBezTo>
                  <a:cubicBezTo>
                    <a:pt x="96" y="58"/>
                    <a:pt x="96" y="58"/>
                    <a:pt x="96" y="57"/>
                  </a:cubicBezTo>
                  <a:cubicBezTo>
                    <a:pt x="96" y="57"/>
                    <a:pt x="96" y="57"/>
                    <a:pt x="96" y="57"/>
                  </a:cubicBezTo>
                  <a:cubicBezTo>
                    <a:pt x="96" y="56"/>
                    <a:pt x="96" y="56"/>
                    <a:pt x="96" y="56"/>
                  </a:cubicBezTo>
                  <a:cubicBezTo>
                    <a:pt x="96" y="56"/>
                    <a:pt x="96" y="56"/>
                    <a:pt x="96" y="56"/>
                  </a:cubicBezTo>
                  <a:cubicBezTo>
                    <a:pt x="96" y="54"/>
                    <a:pt x="96" y="54"/>
                    <a:pt x="96" y="54"/>
                  </a:cubicBezTo>
                  <a:cubicBezTo>
                    <a:pt x="95" y="55"/>
                    <a:pt x="94" y="56"/>
                    <a:pt x="92" y="57"/>
                  </a:cubicBezTo>
                  <a:close/>
                  <a:moveTo>
                    <a:pt x="109" y="39"/>
                  </a:moveTo>
                  <a:cubicBezTo>
                    <a:pt x="108" y="40"/>
                    <a:pt x="108" y="40"/>
                    <a:pt x="108" y="40"/>
                  </a:cubicBezTo>
                  <a:cubicBezTo>
                    <a:pt x="106" y="39"/>
                    <a:pt x="107" y="42"/>
                    <a:pt x="105" y="40"/>
                  </a:cubicBezTo>
                  <a:cubicBezTo>
                    <a:pt x="107" y="39"/>
                    <a:pt x="105" y="39"/>
                    <a:pt x="109" y="39"/>
                  </a:cubicBezTo>
                  <a:close/>
                  <a:moveTo>
                    <a:pt x="109" y="39"/>
                  </a:moveTo>
                  <a:cubicBezTo>
                    <a:pt x="109" y="38"/>
                    <a:pt x="109" y="38"/>
                    <a:pt x="109" y="38"/>
                  </a:cubicBezTo>
                  <a:cubicBezTo>
                    <a:pt x="108" y="38"/>
                    <a:pt x="109" y="38"/>
                    <a:pt x="109" y="39"/>
                  </a:cubicBezTo>
                  <a:close/>
                  <a:moveTo>
                    <a:pt x="123" y="34"/>
                  </a:moveTo>
                  <a:cubicBezTo>
                    <a:pt x="124" y="33"/>
                    <a:pt x="124" y="32"/>
                    <a:pt x="125" y="32"/>
                  </a:cubicBezTo>
                  <a:cubicBezTo>
                    <a:pt x="126" y="32"/>
                    <a:pt x="126" y="32"/>
                    <a:pt x="126" y="32"/>
                  </a:cubicBezTo>
                  <a:cubicBezTo>
                    <a:pt x="126" y="32"/>
                    <a:pt x="127" y="32"/>
                    <a:pt x="127" y="32"/>
                  </a:cubicBezTo>
                  <a:cubicBezTo>
                    <a:pt x="125" y="33"/>
                    <a:pt x="126" y="33"/>
                    <a:pt x="125" y="34"/>
                  </a:cubicBezTo>
                  <a:cubicBezTo>
                    <a:pt x="125" y="37"/>
                    <a:pt x="124" y="38"/>
                    <a:pt x="124" y="42"/>
                  </a:cubicBezTo>
                  <a:cubicBezTo>
                    <a:pt x="123" y="42"/>
                    <a:pt x="123" y="45"/>
                    <a:pt x="124" y="46"/>
                  </a:cubicBezTo>
                  <a:cubicBezTo>
                    <a:pt x="123" y="47"/>
                    <a:pt x="123" y="47"/>
                    <a:pt x="123" y="47"/>
                  </a:cubicBezTo>
                  <a:cubicBezTo>
                    <a:pt x="123" y="49"/>
                    <a:pt x="123" y="49"/>
                    <a:pt x="124" y="51"/>
                  </a:cubicBezTo>
                  <a:cubicBezTo>
                    <a:pt x="124" y="52"/>
                    <a:pt x="124" y="50"/>
                    <a:pt x="124" y="52"/>
                  </a:cubicBezTo>
                  <a:cubicBezTo>
                    <a:pt x="124" y="52"/>
                    <a:pt x="124" y="53"/>
                    <a:pt x="124" y="53"/>
                  </a:cubicBezTo>
                  <a:cubicBezTo>
                    <a:pt x="124" y="55"/>
                    <a:pt x="124" y="58"/>
                    <a:pt x="125" y="60"/>
                  </a:cubicBezTo>
                  <a:cubicBezTo>
                    <a:pt x="125" y="60"/>
                    <a:pt x="125" y="60"/>
                    <a:pt x="125" y="60"/>
                  </a:cubicBezTo>
                  <a:cubicBezTo>
                    <a:pt x="125" y="61"/>
                    <a:pt x="125" y="61"/>
                    <a:pt x="125" y="61"/>
                  </a:cubicBezTo>
                  <a:cubicBezTo>
                    <a:pt x="125" y="61"/>
                    <a:pt x="125" y="63"/>
                    <a:pt x="125" y="64"/>
                  </a:cubicBezTo>
                  <a:cubicBezTo>
                    <a:pt x="125" y="67"/>
                    <a:pt x="126" y="64"/>
                    <a:pt x="126" y="71"/>
                  </a:cubicBezTo>
                  <a:cubicBezTo>
                    <a:pt x="126" y="74"/>
                    <a:pt x="126" y="73"/>
                    <a:pt x="127" y="74"/>
                  </a:cubicBezTo>
                  <a:cubicBezTo>
                    <a:pt x="127" y="75"/>
                    <a:pt x="127" y="76"/>
                    <a:pt x="127" y="77"/>
                  </a:cubicBezTo>
                  <a:cubicBezTo>
                    <a:pt x="127" y="78"/>
                    <a:pt x="127" y="79"/>
                    <a:pt x="127" y="80"/>
                  </a:cubicBezTo>
                  <a:cubicBezTo>
                    <a:pt x="127" y="80"/>
                    <a:pt x="127" y="80"/>
                    <a:pt x="127" y="80"/>
                  </a:cubicBezTo>
                  <a:cubicBezTo>
                    <a:pt x="128" y="82"/>
                    <a:pt x="128" y="84"/>
                    <a:pt x="128" y="86"/>
                  </a:cubicBezTo>
                  <a:cubicBezTo>
                    <a:pt x="129" y="89"/>
                    <a:pt x="128" y="95"/>
                    <a:pt x="130" y="98"/>
                  </a:cubicBezTo>
                  <a:cubicBezTo>
                    <a:pt x="129" y="98"/>
                    <a:pt x="129" y="98"/>
                    <a:pt x="129" y="98"/>
                  </a:cubicBezTo>
                  <a:cubicBezTo>
                    <a:pt x="130" y="100"/>
                    <a:pt x="129" y="101"/>
                    <a:pt x="128" y="102"/>
                  </a:cubicBezTo>
                  <a:cubicBezTo>
                    <a:pt x="127" y="105"/>
                    <a:pt x="128" y="105"/>
                    <a:pt x="129" y="109"/>
                  </a:cubicBezTo>
                  <a:cubicBezTo>
                    <a:pt x="128" y="109"/>
                    <a:pt x="128" y="109"/>
                    <a:pt x="128" y="110"/>
                  </a:cubicBezTo>
                  <a:cubicBezTo>
                    <a:pt x="128" y="112"/>
                    <a:pt x="128" y="113"/>
                    <a:pt x="128" y="115"/>
                  </a:cubicBezTo>
                  <a:cubicBezTo>
                    <a:pt x="127" y="118"/>
                    <a:pt x="128" y="123"/>
                    <a:pt x="127" y="127"/>
                  </a:cubicBezTo>
                  <a:cubicBezTo>
                    <a:pt x="126" y="126"/>
                    <a:pt x="126" y="126"/>
                    <a:pt x="126" y="126"/>
                  </a:cubicBezTo>
                  <a:cubicBezTo>
                    <a:pt x="125" y="124"/>
                    <a:pt x="125" y="123"/>
                    <a:pt x="125" y="121"/>
                  </a:cubicBezTo>
                  <a:cubicBezTo>
                    <a:pt x="123" y="117"/>
                    <a:pt x="123" y="117"/>
                    <a:pt x="123" y="117"/>
                  </a:cubicBezTo>
                  <a:cubicBezTo>
                    <a:pt x="123" y="117"/>
                    <a:pt x="123" y="117"/>
                    <a:pt x="123" y="117"/>
                  </a:cubicBezTo>
                  <a:cubicBezTo>
                    <a:pt x="123" y="115"/>
                    <a:pt x="122" y="113"/>
                    <a:pt x="121" y="111"/>
                  </a:cubicBezTo>
                  <a:cubicBezTo>
                    <a:pt x="122" y="110"/>
                    <a:pt x="122" y="110"/>
                    <a:pt x="122" y="110"/>
                  </a:cubicBezTo>
                  <a:cubicBezTo>
                    <a:pt x="120" y="104"/>
                    <a:pt x="120" y="104"/>
                    <a:pt x="120" y="104"/>
                  </a:cubicBezTo>
                  <a:cubicBezTo>
                    <a:pt x="120" y="103"/>
                    <a:pt x="120" y="101"/>
                    <a:pt x="120" y="100"/>
                  </a:cubicBezTo>
                  <a:cubicBezTo>
                    <a:pt x="120" y="97"/>
                    <a:pt x="119" y="99"/>
                    <a:pt x="119" y="97"/>
                  </a:cubicBezTo>
                  <a:cubicBezTo>
                    <a:pt x="119" y="96"/>
                    <a:pt x="119" y="94"/>
                    <a:pt x="119" y="92"/>
                  </a:cubicBezTo>
                  <a:cubicBezTo>
                    <a:pt x="117" y="83"/>
                    <a:pt x="117" y="83"/>
                    <a:pt x="117" y="83"/>
                  </a:cubicBezTo>
                  <a:cubicBezTo>
                    <a:pt x="117" y="83"/>
                    <a:pt x="117" y="83"/>
                    <a:pt x="117" y="82"/>
                  </a:cubicBezTo>
                  <a:cubicBezTo>
                    <a:pt x="116" y="81"/>
                    <a:pt x="117" y="81"/>
                    <a:pt x="116" y="79"/>
                  </a:cubicBezTo>
                  <a:cubicBezTo>
                    <a:pt x="118" y="77"/>
                    <a:pt x="117" y="77"/>
                    <a:pt x="119" y="76"/>
                  </a:cubicBezTo>
                  <a:cubicBezTo>
                    <a:pt x="119" y="75"/>
                    <a:pt x="119" y="75"/>
                    <a:pt x="120" y="74"/>
                  </a:cubicBezTo>
                  <a:cubicBezTo>
                    <a:pt x="121" y="73"/>
                    <a:pt x="121" y="73"/>
                    <a:pt x="121" y="73"/>
                  </a:cubicBezTo>
                  <a:cubicBezTo>
                    <a:pt x="119" y="72"/>
                    <a:pt x="118" y="71"/>
                    <a:pt x="116" y="70"/>
                  </a:cubicBezTo>
                  <a:cubicBezTo>
                    <a:pt x="115" y="68"/>
                    <a:pt x="115" y="68"/>
                    <a:pt x="115" y="68"/>
                  </a:cubicBezTo>
                  <a:cubicBezTo>
                    <a:pt x="113" y="69"/>
                    <a:pt x="113" y="69"/>
                    <a:pt x="113" y="69"/>
                  </a:cubicBezTo>
                  <a:cubicBezTo>
                    <a:pt x="112" y="66"/>
                    <a:pt x="112" y="66"/>
                    <a:pt x="112" y="63"/>
                  </a:cubicBezTo>
                  <a:cubicBezTo>
                    <a:pt x="112" y="63"/>
                    <a:pt x="112" y="63"/>
                    <a:pt x="111" y="62"/>
                  </a:cubicBezTo>
                  <a:cubicBezTo>
                    <a:pt x="107" y="47"/>
                    <a:pt x="107" y="47"/>
                    <a:pt x="107" y="47"/>
                  </a:cubicBezTo>
                  <a:cubicBezTo>
                    <a:pt x="107" y="46"/>
                    <a:pt x="106" y="43"/>
                    <a:pt x="107" y="42"/>
                  </a:cubicBezTo>
                  <a:cubicBezTo>
                    <a:pt x="108" y="42"/>
                    <a:pt x="108" y="42"/>
                    <a:pt x="108" y="42"/>
                  </a:cubicBezTo>
                  <a:cubicBezTo>
                    <a:pt x="108" y="42"/>
                    <a:pt x="109" y="41"/>
                    <a:pt x="109" y="41"/>
                  </a:cubicBezTo>
                  <a:cubicBezTo>
                    <a:pt x="109" y="41"/>
                    <a:pt x="109" y="41"/>
                    <a:pt x="109" y="41"/>
                  </a:cubicBezTo>
                  <a:cubicBezTo>
                    <a:pt x="110" y="40"/>
                    <a:pt x="109" y="40"/>
                    <a:pt x="110" y="40"/>
                  </a:cubicBezTo>
                  <a:cubicBezTo>
                    <a:pt x="110" y="36"/>
                    <a:pt x="110" y="36"/>
                    <a:pt x="110" y="36"/>
                  </a:cubicBezTo>
                  <a:cubicBezTo>
                    <a:pt x="113" y="36"/>
                    <a:pt x="113" y="36"/>
                    <a:pt x="113" y="36"/>
                  </a:cubicBezTo>
                  <a:cubicBezTo>
                    <a:pt x="112" y="34"/>
                    <a:pt x="112" y="34"/>
                    <a:pt x="112" y="34"/>
                  </a:cubicBezTo>
                  <a:cubicBezTo>
                    <a:pt x="115" y="34"/>
                    <a:pt x="112" y="33"/>
                    <a:pt x="115" y="33"/>
                  </a:cubicBezTo>
                  <a:cubicBezTo>
                    <a:pt x="115" y="35"/>
                    <a:pt x="115" y="36"/>
                    <a:pt x="115" y="39"/>
                  </a:cubicBezTo>
                  <a:cubicBezTo>
                    <a:pt x="116" y="39"/>
                    <a:pt x="117" y="39"/>
                    <a:pt x="118" y="39"/>
                  </a:cubicBezTo>
                  <a:cubicBezTo>
                    <a:pt x="120" y="38"/>
                    <a:pt x="118" y="39"/>
                    <a:pt x="120" y="38"/>
                  </a:cubicBezTo>
                  <a:cubicBezTo>
                    <a:pt x="120" y="37"/>
                    <a:pt x="119" y="37"/>
                    <a:pt x="119" y="36"/>
                  </a:cubicBezTo>
                  <a:cubicBezTo>
                    <a:pt x="120" y="35"/>
                    <a:pt x="121" y="35"/>
                    <a:pt x="122" y="34"/>
                  </a:cubicBezTo>
                  <a:cubicBezTo>
                    <a:pt x="123" y="33"/>
                    <a:pt x="123" y="33"/>
                    <a:pt x="123" y="33"/>
                  </a:cubicBezTo>
                  <a:cubicBezTo>
                    <a:pt x="124" y="33"/>
                    <a:pt x="122" y="34"/>
                    <a:pt x="123" y="34"/>
                  </a:cubicBezTo>
                  <a:close/>
                  <a:moveTo>
                    <a:pt x="116" y="33"/>
                  </a:moveTo>
                  <a:cubicBezTo>
                    <a:pt x="117" y="33"/>
                    <a:pt x="117" y="33"/>
                    <a:pt x="117" y="33"/>
                  </a:cubicBezTo>
                  <a:cubicBezTo>
                    <a:pt x="114" y="31"/>
                    <a:pt x="116" y="32"/>
                    <a:pt x="116" y="33"/>
                  </a:cubicBezTo>
                  <a:close/>
                  <a:moveTo>
                    <a:pt x="144" y="44"/>
                  </a:moveTo>
                  <a:cubicBezTo>
                    <a:pt x="144" y="43"/>
                    <a:pt x="144" y="41"/>
                    <a:pt x="144" y="39"/>
                  </a:cubicBezTo>
                  <a:cubicBezTo>
                    <a:pt x="143" y="36"/>
                    <a:pt x="144" y="37"/>
                    <a:pt x="143" y="33"/>
                  </a:cubicBezTo>
                  <a:cubicBezTo>
                    <a:pt x="143" y="32"/>
                    <a:pt x="143" y="32"/>
                    <a:pt x="142" y="31"/>
                  </a:cubicBezTo>
                  <a:cubicBezTo>
                    <a:pt x="142" y="30"/>
                    <a:pt x="142" y="30"/>
                    <a:pt x="142" y="30"/>
                  </a:cubicBezTo>
                  <a:cubicBezTo>
                    <a:pt x="142" y="29"/>
                    <a:pt x="142" y="30"/>
                    <a:pt x="142" y="29"/>
                  </a:cubicBezTo>
                  <a:cubicBezTo>
                    <a:pt x="137" y="29"/>
                    <a:pt x="136" y="28"/>
                    <a:pt x="131" y="30"/>
                  </a:cubicBezTo>
                  <a:cubicBezTo>
                    <a:pt x="129" y="30"/>
                    <a:pt x="130" y="31"/>
                    <a:pt x="128" y="31"/>
                  </a:cubicBezTo>
                  <a:cubicBezTo>
                    <a:pt x="135" y="36"/>
                    <a:pt x="135" y="36"/>
                    <a:pt x="135" y="36"/>
                  </a:cubicBezTo>
                  <a:cubicBezTo>
                    <a:pt x="141" y="42"/>
                    <a:pt x="138" y="41"/>
                    <a:pt x="141" y="42"/>
                  </a:cubicBezTo>
                  <a:cubicBezTo>
                    <a:pt x="140" y="43"/>
                    <a:pt x="140" y="42"/>
                    <a:pt x="141" y="43"/>
                  </a:cubicBezTo>
                  <a:cubicBezTo>
                    <a:pt x="141" y="44"/>
                    <a:pt x="141" y="44"/>
                    <a:pt x="142" y="45"/>
                  </a:cubicBezTo>
                  <a:cubicBezTo>
                    <a:pt x="144" y="48"/>
                    <a:pt x="144" y="48"/>
                    <a:pt x="144" y="48"/>
                  </a:cubicBezTo>
                  <a:cubicBezTo>
                    <a:pt x="145" y="47"/>
                    <a:pt x="144" y="47"/>
                    <a:pt x="144" y="47"/>
                  </a:cubicBezTo>
                  <a:cubicBezTo>
                    <a:pt x="143" y="45"/>
                    <a:pt x="144" y="46"/>
                    <a:pt x="144" y="44"/>
                  </a:cubicBezTo>
                  <a:close/>
                  <a:moveTo>
                    <a:pt x="153" y="1"/>
                  </a:moveTo>
                  <a:cubicBezTo>
                    <a:pt x="153" y="1"/>
                    <a:pt x="152" y="1"/>
                    <a:pt x="152" y="1"/>
                  </a:cubicBezTo>
                  <a:cubicBezTo>
                    <a:pt x="151" y="3"/>
                    <a:pt x="151" y="1"/>
                    <a:pt x="149" y="4"/>
                  </a:cubicBezTo>
                  <a:cubicBezTo>
                    <a:pt x="148" y="4"/>
                    <a:pt x="146" y="4"/>
                    <a:pt x="145" y="4"/>
                  </a:cubicBezTo>
                  <a:cubicBezTo>
                    <a:pt x="145" y="4"/>
                    <a:pt x="144" y="5"/>
                    <a:pt x="144" y="5"/>
                  </a:cubicBezTo>
                  <a:cubicBezTo>
                    <a:pt x="142" y="5"/>
                    <a:pt x="143" y="5"/>
                    <a:pt x="142" y="5"/>
                  </a:cubicBezTo>
                  <a:cubicBezTo>
                    <a:pt x="140" y="5"/>
                    <a:pt x="140" y="6"/>
                    <a:pt x="137" y="6"/>
                  </a:cubicBezTo>
                  <a:cubicBezTo>
                    <a:pt x="136" y="7"/>
                    <a:pt x="135" y="6"/>
                    <a:pt x="133" y="7"/>
                  </a:cubicBezTo>
                  <a:cubicBezTo>
                    <a:pt x="133" y="8"/>
                    <a:pt x="133" y="8"/>
                    <a:pt x="133" y="8"/>
                  </a:cubicBezTo>
                  <a:cubicBezTo>
                    <a:pt x="130" y="8"/>
                    <a:pt x="131" y="8"/>
                    <a:pt x="129" y="9"/>
                  </a:cubicBezTo>
                  <a:cubicBezTo>
                    <a:pt x="128" y="10"/>
                    <a:pt x="127" y="10"/>
                    <a:pt x="126" y="10"/>
                  </a:cubicBezTo>
                  <a:cubicBezTo>
                    <a:pt x="123" y="11"/>
                    <a:pt x="116" y="14"/>
                    <a:pt x="115" y="16"/>
                  </a:cubicBezTo>
                  <a:cubicBezTo>
                    <a:pt x="113" y="18"/>
                    <a:pt x="113" y="19"/>
                    <a:pt x="109" y="19"/>
                  </a:cubicBezTo>
                  <a:cubicBezTo>
                    <a:pt x="109" y="21"/>
                    <a:pt x="109" y="19"/>
                    <a:pt x="109" y="19"/>
                  </a:cubicBezTo>
                  <a:cubicBezTo>
                    <a:pt x="90" y="33"/>
                    <a:pt x="90" y="33"/>
                    <a:pt x="90" y="33"/>
                  </a:cubicBezTo>
                  <a:cubicBezTo>
                    <a:pt x="90" y="33"/>
                    <a:pt x="89" y="34"/>
                    <a:pt x="89" y="34"/>
                  </a:cubicBezTo>
                  <a:cubicBezTo>
                    <a:pt x="88" y="35"/>
                    <a:pt x="88" y="36"/>
                    <a:pt x="86" y="36"/>
                  </a:cubicBezTo>
                  <a:cubicBezTo>
                    <a:pt x="86" y="37"/>
                    <a:pt x="86" y="37"/>
                    <a:pt x="86" y="37"/>
                  </a:cubicBezTo>
                  <a:cubicBezTo>
                    <a:pt x="84" y="37"/>
                    <a:pt x="86" y="37"/>
                    <a:pt x="84" y="38"/>
                  </a:cubicBezTo>
                  <a:cubicBezTo>
                    <a:pt x="83" y="39"/>
                    <a:pt x="83" y="39"/>
                    <a:pt x="83" y="39"/>
                  </a:cubicBezTo>
                  <a:cubicBezTo>
                    <a:pt x="83" y="39"/>
                    <a:pt x="82" y="39"/>
                    <a:pt x="82" y="39"/>
                  </a:cubicBezTo>
                  <a:cubicBezTo>
                    <a:pt x="82" y="39"/>
                    <a:pt x="82" y="40"/>
                    <a:pt x="82" y="40"/>
                  </a:cubicBezTo>
                  <a:cubicBezTo>
                    <a:pt x="78" y="43"/>
                    <a:pt x="78" y="43"/>
                    <a:pt x="78" y="43"/>
                  </a:cubicBezTo>
                  <a:cubicBezTo>
                    <a:pt x="78" y="43"/>
                    <a:pt x="78" y="43"/>
                    <a:pt x="78" y="43"/>
                  </a:cubicBezTo>
                  <a:cubicBezTo>
                    <a:pt x="77" y="44"/>
                    <a:pt x="77" y="44"/>
                    <a:pt x="77" y="44"/>
                  </a:cubicBezTo>
                  <a:cubicBezTo>
                    <a:pt x="77" y="44"/>
                    <a:pt x="77" y="44"/>
                    <a:pt x="77" y="44"/>
                  </a:cubicBezTo>
                  <a:cubicBezTo>
                    <a:pt x="66" y="55"/>
                    <a:pt x="66" y="55"/>
                    <a:pt x="66" y="55"/>
                  </a:cubicBezTo>
                  <a:cubicBezTo>
                    <a:pt x="65" y="56"/>
                    <a:pt x="64" y="57"/>
                    <a:pt x="65" y="58"/>
                  </a:cubicBezTo>
                  <a:cubicBezTo>
                    <a:pt x="62" y="59"/>
                    <a:pt x="63" y="60"/>
                    <a:pt x="60" y="63"/>
                  </a:cubicBezTo>
                  <a:cubicBezTo>
                    <a:pt x="57" y="68"/>
                    <a:pt x="57" y="70"/>
                    <a:pt x="56" y="70"/>
                  </a:cubicBezTo>
                  <a:cubicBezTo>
                    <a:pt x="56" y="72"/>
                    <a:pt x="56" y="72"/>
                    <a:pt x="56" y="72"/>
                  </a:cubicBezTo>
                  <a:cubicBezTo>
                    <a:pt x="56" y="72"/>
                    <a:pt x="56" y="72"/>
                    <a:pt x="56" y="72"/>
                  </a:cubicBezTo>
                  <a:cubicBezTo>
                    <a:pt x="51" y="80"/>
                    <a:pt x="51" y="80"/>
                    <a:pt x="51" y="80"/>
                  </a:cubicBezTo>
                  <a:cubicBezTo>
                    <a:pt x="51" y="80"/>
                    <a:pt x="50" y="81"/>
                    <a:pt x="50" y="81"/>
                  </a:cubicBezTo>
                  <a:cubicBezTo>
                    <a:pt x="50" y="81"/>
                    <a:pt x="50" y="82"/>
                    <a:pt x="50" y="82"/>
                  </a:cubicBezTo>
                  <a:cubicBezTo>
                    <a:pt x="49" y="85"/>
                    <a:pt x="49" y="85"/>
                    <a:pt x="49" y="85"/>
                  </a:cubicBezTo>
                  <a:cubicBezTo>
                    <a:pt x="49" y="85"/>
                    <a:pt x="49" y="85"/>
                    <a:pt x="49" y="85"/>
                  </a:cubicBezTo>
                  <a:cubicBezTo>
                    <a:pt x="49" y="85"/>
                    <a:pt x="48" y="85"/>
                    <a:pt x="48" y="85"/>
                  </a:cubicBezTo>
                  <a:cubicBezTo>
                    <a:pt x="47" y="89"/>
                    <a:pt x="47" y="89"/>
                    <a:pt x="47" y="89"/>
                  </a:cubicBezTo>
                  <a:cubicBezTo>
                    <a:pt x="46" y="91"/>
                    <a:pt x="47" y="91"/>
                    <a:pt x="45" y="92"/>
                  </a:cubicBezTo>
                  <a:cubicBezTo>
                    <a:pt x="46" y="92"/>
                    <a:pt x="46" y="92"/>
                    <a:pt x="46" y="92"/>
                  </a:cubicBezTo>
                  <a:cubicBezTo>
                    <a:pt x="42" y="103"/>
                    <a:pt x="42" y="103"/>
                    <a:pt x="42" y="103"/>
                  </a:cubicBezTo>
                  <a:cubicBezTo>
                    <a:pt x="41" y="105"/>
                    <a:pt x="42" y="101"/>
                    <a:pt x="41" y="104"/>
                  </a:cubicBezTo>
                  <a:cubicBezTo>
                    <a:pt x="41" y="105"/>
                    <a:pt x="40" y="108"/>
                    <a:pt x="40" y="109"/>
                  </a:cubicBezTo>
                  <a:cubicBezTo>
                    <a:pt x="39" y="109"/>
                    <a:pt x="39" y="109"/>
                    <a:pt x="39" y="109"/>
                  </a:cubicBezTo>
                  <a:cubicBezTo>
                    <a:pt x="39" y="110"/>
                    <a:pt x="39" y="112"/>
                    <a:pt x="38" y="112"/>
                  </a:cubicBezTo>
                  <a:cubicBezTo>
                    <a:pt x="38" y="114"/>
                    <a:pt x="38" y="114"/>
                    <a:pt x="37" y="115"/>
                  </a:cubicBezTo>
                  <a:cubicBezTo>
                    <a:pt x="32" y="130"/>
                    <a:pt x="32" y="130"/>
                    <a:pt x="32" y="130"/>
                  </a:cubicBezTo>
                  <a:cubicBezTo>
                    <a:pt x="31" y="133"/>
                    <a:pt x="33" y="131"/>
                    <a:pt x="31" y="132"/>
                  </a:cubicBezTo>
                  <a:cubicBezTo>
                    <a:pt x="31" y="131"/>
                    <a:pt x="30" y="131"/>
                    <a:pt x="30" y="130"/>
                  </a:cubicBezTo>
                  <a:cubicBezTo>
                    <a:pt x="31" y="128"/>
                    <a:pt x="32" y="128"/>
                    <a:pt x="30" y="127"/>
                  </a:cubicBezTo>
                  <a:cubicBezTo>
                    <a:pt x="30" y="115"/>
                    <a:pt x="30" y="115"/>
                    <a:pt x="30" y="115"/>
                  </a:cubicBezTo>
                  <a:cubicBezTo>
                    <a:pt x="29" y="114"/>
                    <a:pt x="31" y="114"/>
                    <a:pt x="30" y="114"/>
                  </a:cubicBezTo>
                  <a:cubicBezTo>
                    <a:pt x="30" y="114"/>
                    <a:pt x="30" y="116"/>
                    <a:pt x="30" y="115"/>
                  </a:cubicBezTo>
                  <a:cubicBezTo>
                    <a:pt x="30" y="114"/>
                    <a:pt x="30" y="115"/>
                    <a:pt x="30" y="115"/>
                  </a:cubicBezTo>
                  <a:cubicBezTo>
                    <a:pt x="30" y="112"/>
                    <a:pt x="30" y="112"/>
                    <a:pt x="30" y="112"/>
                  </a:cubicBezTo>
                  <a:cubicBezTo>
                    <a:pt x="30" y="110"/>
                    <a:pt x="30" y="107"/>
                    <a:pt x="30" y="104"/>
                  </a:cubicBezTo>
                  <a:cubicBezTo>
                    <a:pt x="30" y="100"/>
                    <a:pt x="29" y="97"/>
                    <a:pt x="30" y="92"/>
                  </a:cubicBezTo>
                  <a:cubicBezTo>
                    <a:pt x="30" y="92"/>
                    <a:pt x="30" y="92"/>
                    <a:pt x="30" y="92"/>
                  </a:cubicBezTo>
                  <a:cubicBezTo>
                    <a:pt x="30" y="91"/>
                    <a:pt x="30" y="91"/>
                    <a:pt x="30" y="91"/>
                  </a:cubicBezTo>
                  <a:cubicBezTo>
                    <a:pt x="30" y="89"/>
                    <a:pt x="30" y="88"/>
                    <a:pt x="30" y="87"/>
                  </a:cubicBezTo>
                  <a:cubicBezTo>
                    <a:pt x="29" y="85"/>
                    <a:pt x="30" y="82"/>
                    <a:pt x="30" y="81"/>
                  </a:cubicBezTo>
                  <a:cubicBezTo>
                    <a:pt x="30" y="80"/>
                    <a:pt x="30" y="81"/>
                    <a:pt x="30" y="80"/>
                  </a:cubicBezTo>
                  <a:cubicBezTo>
                    <a:pt x="29" y="74"/>
                    <a:pt x="32" y="64"/>
                    <a:pt x="26" y="60"/>
                  </a:cubicBezTo>
                  <a:cubicBezTo>
                    <a:pt x="21" y="58"/>
                    <a:pt x="21" y="58"/>
                    <a:pt x="21" y="58"/>
                  </a:cubicBezTo>
                  <a:cubicBezTo>
                    <a:pt x="21" y="58"/>
                    <a:pt x="20" y="59"/>
                    <a:pt x="20" y="59"/>
                  </a:cubicBezTo>
                  <a:cubicBezTo>
                    <a:pt x="17" y="59"/>
                    <a:pt x="16" y="61"/>
                    <a:pt x="15" y="62"/>
                  </a:cubicBezTo>
                  <a:cubicBezTo>
                    <a:pt x="15" y="64"/>
                    <a:pt x="15" y="65"/>
                    <a:pt x="15" y="67"/>
                  </a:cubicBezTo>
                  <a:cubicBezTo>
                    <a:pt x="15" y="68"/>
                    <a:pt x="16" y="69"/>
                    <a:pt x="16" y="69"/>
                  </a:cubicBezTo>
                  <a:cubicBezTo>
                    <a:pt x="16" y="70"/>
                    <a:pt x="16" y="70"/>
                    <a:pt x="16" y="70"/>
                  </a:cubicBezTo>
                  <a:cubicBezTo>
                    <a:pt x="16" y="70"/>
                    <a:pt x="16" y="70"/>
                    <a:pt x="16" y="70"/>
                  </a:cubicBezTo>
                  <a:cubicBezTo>
                    <a:pt x="16" y="73"/>
                    <a:pt x="16" y="73"/>
                    <a:pt x="16" y="73"/>
                  </a:cubicBezTo>
                  <a:cubicBezTo>
                    <a:pt x="16" y="73"/>
                    <a:pt x="16" y="73"/>
                    <a:pt x="16" y="73"/>
                  </a:cubicBezTo>
                  <a:cubicBezTo>
                    <a:pt x="16" y="76"/>
                    <a:pt x="16" y="76"/>
                    <a:pt x="16" y="76"/>
                  </a:cubicBezTo>
                  <a:cubicBezTo>
                    <a:pt x="16" y="77"/>
                    <a:pt x="16" y="77"/>
                    <a:pt x="16" y="77"/>
                  </a:cubicBezTo>
                  <a:cubicBezTo>
                    <a:pt x="15" y="81"/>
                    <a:pt x="15" y="82"/>
                    <a:pt x="14" y="85"/>
                  </a:cubicBezTo>
                  <a:cubicBezTo>
                    <a:pt x="14" y="87"/>
                    <a:pt x="12" y="90"/>
                    <a:pt x="13" y="92"/>
                  </a:cubicBezTo>
                  <a:cubicBezTo>
                    <a:pt x="12" y="92"/>
                    <a:pt x="12" y="92"/>
                    <a:pt x="12" y="92"/>
                  </a:cubicBezTo>
                  <a:cubicBezTo>
                    <a:pt x="12" y="98"/>
                    <a:pt x="11" y="95"/>
                    <a:pt x="10" y="99"/>
                  </a:cubicBezTo>
                  <a:cubicBezTo>
                    <a:pt x="10" y="101"/>
                    <a:pt x="9" y="101"/>
                    <a:pt x="8" y="103"/>
                  </a:cubicBezTo>
                  <a:cubicBezTo>
                    <a:pt x="8" y="106"/>
                    <a:pt x="8" y="106"/>
                    <a:pt x="8" y="108"/>
                  </a:cubicBezTo>
                  <a:cubicBezTo>
                    <a:pt x="7" y="110"/>
                    <a:pt x="7" y="109"/>
                    <a:pt x="7" y="111"/>
                  </a:cubicBezTo>
                  <a:cubicBezTo>
                    <a:pt x="7" y="114"/>
                    <a:pt x="6" y="116"/>
                    <a:pt x="6" y="120"/>
                  </a:cubicBezTo>
                  <a:cubicBezTo>
                    <a:pt x="5" y="120"/>
                    <a:pt x="5" y="120"/>
                    <a:pt x="5" y="121"/>
                  </a:cubicBezTo>
                  <a:cubicBezTo>
                    <a:pt x="6" y="123"/>
                    <a:pt x="5" y="126"/>
                    <a:pt x="4" y="127"/>
                  </a:cubicBezTo>
                  <a:cubicBezTo>
                    <a:pt x="4" y="131"/>
                    <a:pt x="4" y="131"/>
                    <a:pt x="4" y="131"/>
                  </a:cubicBezTo>
                  <a:cubicBezTo>
                    <a:pt x="3" y="133"/>
                    <a:pt x="4" y="133"/>
                    <a:pt x="4" y="135"/>
                  </a:cubicBezTo>
                  <a:cubicBezTo>
                    <a:pt x="2" y="150"/>
                    <a:pt x="2" y="150"/>
                    <a:pt x="2" y="150"/>
                  </a:cubicBezTo>
                  <a:cubicBezTo>
                    <a:pt x="2" y="152"/>
                    <a:pt x="2" y="152"/>
                    <a:pt x="1" y="153"/>
                  </a:cubicBezTo>
                  <a:cubicBezTo>
                    <a:pt x="1" y="156"/>
                    <a:pt x="2" y="165"/>
                    <a:pt x="1" y="167"/>
                  </a:cubicBezTo>
                  <a:cubicBezTo>
                    <a:pt x="1" y="167"/>
                    <a:pt x="1" y="168"/>
                    <a:pt x="1" y="168"/>
                  </a:cubicBezTo>
                  <a:cubicBezTo>
                    <a:pt x="0" y="170"/>
                    <a:pt x="1" y="194"/>
                    <a:pt x="2" y="196"/>
                  </a:cubicBezTo>
                  <a:cubicBezTo>
                    <a:pt x="2" y="197"/>
                    <a:pt x="2" y="199"/>
                    <a:pt x="3" y="200"/>
                  </a:cubicBezTo>
                  <a:cubicBezTo>
                    <a:pt x="7" y="209"/>
                    <a:pt x="7" y="209"/>
                    <a:pt x="7" y="209"/>
                  </a:cubicBezTo>
                  <a:cubicBezTo>
                    <a:pt x="6" y="212"/>
                    <a:pt x="6" y="210"/>
                    <a:pt x="6" y="212"/>
                  </a:cubicBezTo>
                  <a:cubicBezTo>
                    <a:pt x="7" y="215"/>
                    <a:pt x="8" y="217"/>
                    <a:pt x="11" y="219"/>
                  </a:cubicBezTo>
                  <a:cubicBezTo>
                    <a:pt x="11" y="220"/>
                    <a:pt x="12" y="221"/>
                    <a:pt x="13" y="221"/>
                  </a:cubicBezTo>
                  <a:cubicBezTo>
                    <a:pt x="13" y="221"/>
                    <a:pt x="13" y="221"/>
                    <a:pt x="13" y="222"/>
                  </a:cubicBezTo>
                  <a:cubicBezTo>
                    <a:pt x="17" y="224"/>
                    <a:pt x="17" y="224"/>
                    <a:pt x="17" y="224"/>
                  </a:cubicBezTo>
                  <a:cubicBezTo>
                    <a:pt x="17" y="224"/>
                    <a:pt x="17" y="224"/>
                    <a:pt x="17" y="224"/>
                  </a:cubicBezTo>
                  <a:cubicBezTo>
                    <a:pt x="20" y="227"/>
                    <a:pt x="20" y="226"/>
                    <a:pt x="23" y="227"/>
                  </a:cubicBezTo>
                  <a:cubicBezTo>
                    <a:pt x="25" y="228"/>
                    <a:pt x="23" y="227"/>
                    <a:pt x="25" y="228"/>
                  </a:cubicBezTo>
                  <a:cubicBezTo>
                    <a:pt x="27" y="229"/>
                    <a:pt x="30" y="231"/>
                    <a:pt x="33" y="231"/>
                  </a:cubicBezTo>
                  <a:cubicBezTo>
                    <a:pt x="35" y="231"/>
                    <a:pt x="37" y="231"/>
                    <a:pt x="39" y="232"/>
                  </a:cubicBezTo>
                  <a:cubicBezTo>
                    <a:pt x="39" y="231"/>
                    <a:pt x="39" y="231"/>
                    <a:pt x="40" y="231"/>
                  </a:cubicBezTo>
                  <a:cubicBezTo>
                    <a:pt x="43" y="230"/>
                    <a:pt x="45" y="230"/>
                    <a:pt x="47" y="227"/>
                  </a:cubicBezTo>
                  <a:cubicBezTo>
                    <a:pt x="51" y="224"/>
                    <a:pt x="51" y="225"/>
                    <a:pt x="59" y="225"/>
                  </a:cubicBezTo>
                  <a:cubicBezTo>
                    <a:pt x="60" y="226"/>
                    <a:pt x="59" y="226"/>
                    <a:pt x="60" y="226"/>
                  </a:cubicBezTo>
                  <a:cubicBezTo>
                    <a:pt x="60" y="226"/>
                    <a:pt x="60" y="226"/>
                    <a:pt x="60" y="225"/>
                  </a:cubicBezTo>
                  <a:cubicBezTo>
                    <a:pt x="65" y="226"/>
                    <a:pt x="65" y="226"/>
                    <a:pt x="65" y="226"/>
                  </a:cubicBezTo>
                  <a:cubicBezTo>
                    <a:pt x="66" y="226"/>
                    <a:pt x="66" y="226"/>
                    <a:pt x="66" y="225"/>
                  </a:cubicBezTo>
                  <a:cubicBezTo>
                    <a:pt x="72" y="226"/>
                    <a:pt x="72" y="226"/>
                    <a:pt x="72" y="226"/>
                  </a:cubicBezTo>
                  <a:cubicBezTo>
                    <a:pt x="72" y="226"/>
                    <a:pt x="72" y="226"/>
                    <a:pt x="72" y="226"/>
                  </a:cubicBezTo>
                  <a:cubicBezTo>
                    <a:pt x="72" y="225"/>
                    <a:pt x="72" y="225"/>
                    <a:pt x="72" y="225"/>
                  </a:cubicBezTo>
                  <a:cubicBezTo>
                    <a:pt x="76" y="224"/>
                    <a:pt x="79" y="226"/>
                    <a:pt x="83" y="224"/>
                  </a:cubicBezTo>
                  <a:cubicBezTo>
                    <a:pt x="89" y="223"/>
                    <a:pt x="108" y="224"/>
                    <a:pt x="111" y="223"/>
                  </a:cubicBezTo>
                  <a:cubicBezTo>
                    <a:pt x="114" y="222"/>
                    <a:pt x="118" y="223"/>
                    <a:pt x="122" y="222"/>
                  </a:cubicBezTo>
                  <a:cubicBezTo>
                    <a:pt x="126" y="221"/>
                    <a:pt x="127" y="222"/>
                    <a:pt x="131" y="222"/>
                  </a:cubicBezTo>
                  <a:cubicBezTo>
                    <a:pt x="136" y="222"/>
                    <a:pt x="135" y="225"/>
                    <a:pt x="138" y="227"/>
                  </a:cubicBezTo>
                  <a:cubicBezTo>
                    <a:pt x="137" y="229"/>
                    <a:pt x="137" y="229"/>
                    <a:pt x="137" y="229"/>
                  </a:cubicBezTo>
                  <a:cubicBezTo>
                    <a:pt x="137" y="229"/>
                    <a:pt x="137" y="229"/>
                    <a:pt x="137" y="229"/>
                  </a:cubicBezTo>
                  <a:cubicBezTo>
                    <a:pt x="139" y="230"/>
                    <a:pt x="138" y="230"/>
                    <a:pt x="138" y="232"/>
                  </a:cubicBezTo>
                  <a:cubicBezTo>
                    <a:pt x="140" y="233"/>
                    <a:pt x="138" y="232"/>
                    <a:pt x="140" y="233"/>
                  </a:cubicBezTo>
                  <a:cubicBezTo>
                    <a:pt x="141" y="234"/>
                    <a:pt x="141" y="234"/>
                    <a:pt x="141" y="234"/>
                  </a:cubicBezTo>
                  <a:cubicBezTo>
                    <a:pt x="141" y="238"/>
                    <a:pt x="141" y="238"/>
                    <a:pt x="141" y="238"/>
                  </a:cubicBezTo>
                  <a:cubicBezTo>
                    <a:pt x="140" y="239"/>
                    <a:pt x="142" y="242"/>
                    <a:pt x="140" y="245"/>
                  </a:cubicBezTo>
                  <a:cubicBezTo>
                    <a:pt x="140" y="246"/>
                    <a:pt x="141" y="246"/>
                    <a:pt x="141" y="248"/>
                  </a:cubicBezTo>
                  <a:cubicBezTo>
                    <a:pt x="141" y="252"/>
                    <a:pt x="144" y="253"/>
                    <a:pt x="146" y="255"/>
                  </a:cubicBezTo>
                  <a:cubicBezTo>
                    <a:pt x="147" y="255"/>
                    <a:pt x="147" y="255"/>
                    <a:pt x="147" y="255"/>
                  </a:cubicBezTo>
                  <a:cubicBezTo>
                    <a:pt x="148" y="256"/>
                    <a:pt x="148" y="256"/>
                    <a:pt x="149" y="257"/>
                  </a:cubicBezTo>
                  <a:cubicBezTo>
                    <a:pt x="150" y="258"/>
                    <a:pt x="150" y="258"/>
                    <a:pt x="153" y="259"/>
                  </a:cubicBezTo>
                  <a:cubicBezTo>
                    <a:pt x="159" y="261"/>
                    <a:pt x="161" y="254"/>
                    <a:pt x="163" y="253"/>
                  </a:cubicBezTo>
                  <a:cubicBezTo>
                    <a:pt x="165" y="252"/>
                    <a:pt x="164" y="253"/>
                    <a:pt x="166" y="252"/>
                  </a:cubicBezTo>
                  <a:cubicBezTo>
                    <a:pt x="167" y="251"/>
                    <a:pt x="165" y="251"/>
                    <a:pt x="168" y="251"/>
                  </a:cubicBezTo>
                  <a:cubicBezTo>
                    <a:pt x="171" y="247"/>
                    <a:pt x="171" y="247"/>
                    <a:pt x="171" y="247"/>
                  </a:cubicBezTo>
                  <a:cubicBezTo>
                    <a:pt x="173" y="246"/>
                    <a:pt x="174" y="247"/>
                    <a:pt x="174" y="244"/>
                  </a:cubicBezTo>
                  <a:cubicBezTo>
                    <a:pt x="175" y="244"/>
                    <a:pt x="175" y="244"/>
                    <a:pt x="176" y="244"/>
                  </a:cubicBezTo>
                  <a:cubicBezTo>
                    <a:pt x="176" y="238"/>
                    <a:pt x="176" y="237"/>
                    <a:pt x="177" y="233"/>
                  </a:cubicBezTo>
                  <a:cubicBezTo>
                    <a:pt x="178" y="232"/>
                    <a:pt x="177" y="233"/>
                    <a:pt x="178" y="232"/>
                  </a:cubicBezTo>
                  <a:cubicBezTo>
                    <a:pt x="178" y="229"/>
                    <a:pt x="178" y="223"/>
                    <a:pt x="178" y="221"/>
                  </a:cubicBezTo>
                  <a:cubicBezTo>
                    <a:pt x="176" y="217"/>
                    <a:pt x="178" y="218"/>
                    <a:pt x="178" y="212"/>
                  </a:cubicBezTo>
                  <a:cubicBezTo>
                    <a:pt x="179" y="211"/>
                    <a:pt x="178" y="206"/>
                    <a:pt x="179" y="202"/>
                  </a:cubicBezTo>
                  <a:cubicBezTo>
                    <a:pt x="177" y="201"/>
                    <a:pt x="178" y="200"/>
                    <a:pt x="179" y="198"/>
                  </a:cubicBezTo>
                  <a:cubicBezTo>
                    <a:pt x="177" y="195"/>
                    <a:pt x="179" y="189"/>
                    <a:pt x="177" y="186"/>
                  </a:cubicBezTo>
                  <a:cubicBezTo>
                    <a:pt x="178" y="184"/>
                    <a:pt x="180" y="182"/>
                    <a:pt x="179" y="179"/>
                  </a:cubicBezTo>
                  <a:cubicBezTo>
                    <a:pt x="177" y="174"/>
                    <a:pt x="180" y="177"/>
                    <a:pt x="179" y="172"/>
                  </a:cubicBezTo>
                  <a:cubicBezTo>
                    <a:pt x="182" y="170"/>
                    <a:pt x="180" y="169"/>
                    <a:pt x="180" y="167"/>
                  </a:cubicBezTo>
                  <a:cubicBezTo>
                    <a:pt x="179" y="166"/>
                    <a:pt x="180" y="163"/>
                    <a:pt x="180" y="162"/>
                  </a:cubicBezTo>
                  <a:cubicBezTo>
                    <a:pt x="181" y="162"/>
                    <a:pt x="181" y="162"/>
                    <a:pt x="181" y="162"/>
                  </a:cubicBezTo>
                  <a:cubicBezTo>
                    <a:pt x="181" y="158"/>
                    <a:pt x="182" y="161"/>
                    <a:pt x="180" y="159"/>
                  </a:cubicBezTo>
                  <a:cubicBezTo>
                    <a:pt x="180" y="157"/>
                    <a:pt x="179" y="155"/>
                    <a:pt x="180" y="152"/>
                  </a:cubicBezTo>
                  <a:cubicBezTo>
                    <a:pt x="180" y="152"/>
                    <a:pt x="180" y="152"/>
                    <a:pt x="180" y="152"/>
                  </a:cubicBezTo>
                  <a:cubicBezTo>
                    <a:pt x="180" y="152"/>
                    <a:pt x="180" y="152"/>
                    <a:pt x="180" y="152"/>
                  </a:cubicBezTo>
                  <a:cubicBezTo>
                    <a:pt x="181" y="150"/>
                    <a:pt x="181" y="150"/>
                    <a:pt x="181" y="150"/>
                  </a:cubicBezTo>
                  <a:cubicBezTo>
                    <a:pt x="181" y="141"/>
                    <a:pt x="181" y="141"/>
                    <a:pt x="181" y="141"/>
                  </a:cubicBezTo>
                  <a:cubicBezTo>
                    <a:pt x="181" y="141"/>
                    <a:pt x="181" y="140"/>
                    <a:pt x="181" y="139"/>
                  </a:cubicBezTo>
                  <a:cubicBezTo>
                    <a:pt x="182" y="138"/>
                    <a:pt x="182" y="138"/>
                    <a:pt x="182" y="138"/>
                  </a:cubicBezTo>
                  <a:cubicBezTo>
                    <a:pt x="182" y="137"/>
                    <a:pt x="182" y="136"/>
                    <a:pt x="181" y="135"/>
                  </a:cubicBezTo>
                  <a:cubicBezTo>
                    <a:pt x="181" y="133"/>
                    <a:pt x="180" y="134"/>
                    <a:pt x="181" y="133"/>
                  </a:cubicBezTo>
                  <a:cubicBezTo>
                    <a:pt x="180" y="133"/>
                    <a:pt x="180" y="133"/>
                    <a:pt x="180" y="133"/>
                  </a:cubicBezTo>
                  <a:cubicBezTo>
                    <a:pt x="180" y="131"/>
                    <a:pt x="180" y="131"/>
                    <a:pt x="181" y="130"/>
                  </a:cubicBezTo>
                  <a:cubicBezTo>
                    <a:pt x="179" y="129"/>
                    <a:pt x="179" y="129"/>
                    <a:pt x="179" y="129"/>
                  </a:cubicBezTo>
                  <a:cubicBezTo>
                    <a:pt x="179" y="128"/>
                    <a:pt x="179" y="128"/>
                    <a:pt x="179" y="128"/>
                  </a:cubicBezTo>
                  <a:cubicBezTo>
                    <a:pt x="179" y="127"/>
                    <a:pt x="179" y="127"/>
                    <a:pt x="179" y="127"/>
                  </a:cubicBezTo>
                  <a:cubicBezTo>
                    <a:pt x="181" y="127"/>
                    <a:pt x="180" y="127"/>
                    <a:pt x="181" y="125"/>
                  </a:cubicBezTo>
                  <a:cubicBezTo>
                    <a:pt x="181" y="124"/>
                    <a:pt x="181" y="124"/>
                    <a:pt x="182" y="124"/>
                  </a:cubicBezTo>
                  <a:cubicBezTo>
                    <a:pt x="180" y="121"/>
                    <a:pt x="180" y="120"/>
                    <a:pt x="179" y="118"/>
                  </a:cubicBezTo>
                  <a:cubicBezTo>
                    <a:pt x="179" y="118"/>
                    <a:pt x="179" y="117"/>
                    <a:pt x="179" y="117"/>
                  </a:cubicBezTo>
                  <a:cubicBezTo>
                    <a:pt x="179" y="117"/>
                    <a:pt x="179" y="117"/>
                    <a:pt x="179" y="117"/>
                  </a:cubicBezTo>
                  <a:cubicBezTo>
                    <a:pt x="179" y="117"/>
                    <a:pt x="179" y="116"/>
                    <a:pt x="179" y="116"/>
                  </a:cubicBezTo>
                  <a:cubicBezTo>
                    <a:pt x="179" y="115"/>
                    <a:pt x="180" y="108"/>
                    <a:pt x="179" y="105"/>
                  </a:cubicBezTo>
                  <a:cubicBezTo>
                    <a:pt x="179" y="105"/>
                    <a:pt x="179" y="104"/>
                    <a:pt x="179" y="104"/>
                  </a:cubicBezTo>
                  <a:cubicBezTo>
                    <a:pt x="179" y="102"/>
                    <a:pt x="178" y="100"/>
                    <a:pt x="179" y="99"/>
                  </a:cubicBezTo>
                  <a:cubicBezTo>
                    <a:pt x="179" y="99"/>
                    <a:pt x="179" y="99"/>
                    <a:pt x="179" y="99"/>
                  </a:cubicBezTo>
                  <a:cubicBezTo>
                    <a:pt x="179" y="98"/>
                    <a:pt x="179" y="98"/>
                    <a:pt x="179" y="97"/>
                  </a:cubicBezTo>
                  <a:cubicBezTo>
                    <a:pt x="179" y="97"/>
                    <a:pt x="179" y="98"/>
                    <a:pt x="179" y="96"/>
                  </a:cubicBezTo>
                  <a:cubicBezTo>
                    <a:pt x="180" y="91"/>
                    <a:pt x="180" y="91"/>
                    <a:pt x="180" y="91"/>
                  </a:cubicBezTo>
                  <a:cubicBezTo>
                    <a:pt x="180" y="88"/>
                    <a:pt x="178" y="89"/>
                    <a:pt x="179" y="84"/>
                  </a:cubicBezTo>
                  <a:cubicBezTo>
                    <a:pt x="180" y="81"/>
                    <a:pt x="180" y="81"/>
                    <a:pt x="180" y="81"/>
                  </a:cubicBezTo>
                  <a:cubicBezTo>
                    <a:pt x="178" y="80"/>
                    <a:pt x="179" y="81"/>
                    <a:pt x="179" y="79"/>
                  </a:cubicBezTo>
                  <a:cubicBezTo>
                    <a:pt x="179" y="78"/>
                    <a:pt x="180" y="73"/>
                    <a:pt x="181" y="71"/>
                  </a:cubicBezTo>
                  <a:cubicBezTo>
                    <a:pt x="181" y="70"/>
                    <a:pt x="181" y="69"/>
                    <a:pt x="181" y="68"/>
                  </a:cubicBezTo>
                  <a:cubicBezTo>
                    <a:pt x="183" y="62"/>
                    <a:pt x="183" y="62"/>
                    <a:pt x="183" y="62"/>
                  </a:cubicBezTo>
                  <a:cubicBezTo>
                    <a:pt x="183" y="60"/>
                    <a:pt x="183" y="61"/>
                    <a:pt x="184" y="60"/>
                  </a:cubicBezTo>
                  <a:cubicBezTo>
                    <a:pt x="184" y="57"/>
                    <a:pt x="185" y="56"/>
                    <a:pt x="185" y="54"/>
                  </a:cubicBezTo>
                  <a:cubicBezTo>
                    <a:pt x="185" y="51"/>
                    <a:pt x="185" y="50"/>
                    <a:pt x="186" y="48"/>
                  </a:cubicBezTo>
                  <a:cubicBezTo>
                    <a:pt x="190" y="40"/>
                    <a:pt x="190" y="40"/>
                    <a:pt x="190" y="40"/>
                  </a:cubicBezTo>
                  <a:cubicBezTo>
                    <a:pt x="191" y="39"/>
                    <a:pt x="190" y="40"/>
                    <a:pt x="191" y="39"/>
                  </a:cubicBezTo>
                  <a:cubicBezTo>
                    <a:pt x="190" y="38"/>
                    <a:pt x="189" y="38"/>
                    <a:pt x="191" y="38"/>
                  </a:cubicBezTo>
                  <a:cubicBezTo>
                    <a:pt x="191" y="33"/>
                    <a:pt x="192" y="25"/>
                    <a:pt x="190" y="21"/>
                  </a:cubicBezTo>
                  <a:cubicBezTo>
                    <a:pt x="180" y="8"/>
                    <a:pt x="180" y="8"/>
                    <a:pt x="180" y="8"/>
                  </a:cubicBezTo>
                  <a:cubicBezTo>
                    <a:pt x="179" y="8"/>
                    <a:pt x="179" y="7"/>
                    <a:pt x="178" y="8"/>
                  </a:cubicBezTo>
                  <a:cubicBezTo>
                    <a:pt x="177" y="5"/>
                    <a:pt x="170" y="3"/>
                    <a:pt x="167" y="3"/>
                  </a:cubicBezTo>
                  <a:cubicBezTo>
                    <a:pt x="165" y="2"/>
                    <a:pt x="165" y="2"/>
                    <a:pt x="165" y="2"/>
                  </a:cubicBezTo>
                  <a:cubicBezTo>
                    <a:pt x="164" y="2"/>
                    <a:pt x="163" y="2"/>
                    <a:pt x="162" y="2"/>
                  </a:cubicBezTo>
                  <a:cubicBezTo>
                    <a:pt x="162" y="0"/>
                    <a:pt x="162" y="2"/>
                    <a:pt x="161" y="2"/>
                  </a:cubicBezTo>
                  <a:cubicBezTo>
                    <a:pt x="159" y="1"/>
                    <a:pt x="155" y="1"/>
                    <a:pt x="153" y="1"/>
                  </a:cubicBezTo>
                  <a:close/>
                  <a:moveTo>
                    <a:pt x="93" y="93"/>
                  </a:moveTo>
                  <a:cubicBezTo>
                    <a:pt x="93" y="95"/>
                    <a:pt x="93" y="95"/>
                    <a:pt x="93" y="95"/>
                  </a:cubicBezTo>
                  <a:cubicBezTo>
                    <a:pt x="92" y="95"/>
                    <a:pt x="91" y="95"/>
                    <a:pt x="92" y="96"/>
                  </a:cubicBezTo>
                  <a:cubicBezTo>
                    <a:pt x="93" y="95"/>
                    <a:pt x="93" y="96"/>
                    <a:pt x="94" y="95"/>
                  </a:cubicBezTo>
                  <a:cubicBezTo>
                    <a:pt x="94" y="95"/>
                    <a:pt x="94" y="94"/>
                    <a:pt x="94" y="94"/>
                  </a:cubicBezTo>
                  <a:cubicBezTo>
                    <a:pt x="94" y="94"/>
                    <a:pt x="94" y="94"/>
                    <a:pt x="94" y="94"/>
                  </a:cubicBezTo>
                  <a:cubicBezTo>
                    <a:pt x="93" y="93"/>
                    <a:pt x="95" y="93"/>
                    <a:pt x="93" y="93"/>
                  </a:cubicBezTo>
                  <a:close/>
                  <a:moveTo>
                    <a:pt x="103" y="102"/>
                  </a:moveTo>
                  <a:cubicBezTo>
                    <a:pt x="104" y="102"/>
                    <a:pt x="103" y="101"/>
                    <a:pt x="104" y="100"/>
                  </a:cubicBezTo>
                  <a:cubicBezTo>
                    <a:pt x="103" y="100"/>
                    <a:pt x="103" y="100"/>
                    <a:pt x="102" y="99"/>
                  </a:cubicBezTo>
                  <a:cubicBezTo>
                    <a:pt x="103" y="101"/>
                    <a:pt x="103" y="100"/>
                    <a:pt x="103" y="102"/>
                  </a:cubicBezTo>
                  <a:close/>
                  <a:moveTo>
                    <a:pt x="97" y="96"/>
                  </a:moveTo>
                  <a:cubicBezTo>
                    <a:pt x="99" y="96"/>
                    <a:pt x="99" y="97"/>
                    <a:pt x="99" y="95"/>
                  </a:cubicBezTo>
                  <a:cubicBezTo>
                    <a:pt x="98" y="95"/>
                    <a:pt x="99" y="94"/>
                    <a:pt x="98" y="95"/>
                  </a:cubicBezTo>
                  <a:cubicBezTo>
                    <a:pt x="98" y="95"/>
                    <a:pt x="97" y="96"/>
                    <a:pt x="97" y="96"/>
                  </a:cubicBezTo>
                  <a:close/>
                  <a:moveTo>
                    <a:pt x="115" y="193"/>
                  </a:moveTo>
                  <a:cubicBezTo>
                    <a:pt x="116" y="193"/>
                    <a:pt x="116" y="193"/>
                    <a:pt x="116" y="193"/>
                  </a:cubicBezTo>
                  <a:cubicBezTo>
                    <a:pt x="116" y="194"/>
                    <a:pt x="117" y="194"/>
                    <a:pt x="115" y="194"/>
                  </a:cubicBezTo>
                  <a:cubicBezTo>
                    <a:pt x="114" y="194"/>
                    <a:pt x="115" y="194"/>
                    <a:pt x="115" y="193"/>
                  </a:cubicBezTo>
                  <a:close/>
                  <a:moveTo>
                    <a:pt x="58" y="117"/>
                  </a:moveTo>
                  <a:cubicBezTo>
                    <a:pt x="60" y="116"/>
                    <a:pt x="60" y="116"/>
                    <a:pt x="60" y="118"/>
                  </a:cubicBezTo>
                  <a:cubicBezTo>
                    <a:pt x="59" y="116"/>
                    <a:pt x="59" y="117"/>
                    <a:pt x="58" y="117"/>
                  </a:cubicBezTo>
                  <a:close/>
                  <a:moveTo>
                    <a:pt x="46" y="165"/>
                  </a:moveTo>
                  <a:cubicBezTo>
                    <a:pt x="46" y="165"/>
                    <a:pt x="45" y="164"/>
                    <a:pt x="47" y="165"/>
                  </a:cubicBezTo>
                  <a:cubicBezTo>
                    <a:pt x="47" y="166"/>
                    <a:pt x="47" y="166"/>
                    <a:pt x="46" y="165"/>
                  </a:cubicBezTo>
                  <a:close/>
                  <a:moveTo>
                    <a:pt x="90" y="99"/>
                  </a:moveTo>
                  <a:cubicBezTo>
                    <a:pt x="91" y="99"/>
                    <a:pt x="91" y="99"/>
                    <a:pt x="91" y="99"/>
                  </a:cubicBezTo>
                  <a:cubicBezTo>
                    <a:pt x="91" y="99"/>
                    <a:pt x="91" y="98"/>
                    <a:pt x="90" y="99"/>
                  </a:cubicBezTo>
                  <a:close/>
                  <a:moveTo>
                    <a:pt x="45" y="182"/>
                  </a:moveTo>
                  <a:cubicBezTo>
                    <a:pt x="45" y="181"/>
                    <a:pt x="46" y="181"/>
                    <a:pt x="46" y="182"/>
                  </a:cubicBezTo>
                  <a:cubicBezTo>
                    <a:pt x="47" y="183"/>
                    <a:pt x="45" y="182"/>
                    <a:pt x="45" y="182"/>
                  </a:cubicBezTo>
                  <a:close/>
                  <a:moveTo>
                    <a:pt x="92" y="97"/>
                  </a:moveTo>
                  <a:cubicBezTo>
                    <a:pt x="91" y="96"/>
                    <a:pt x="91" y="96"/>
                    <a:pt x="91" y="96"/>
                  </a:cubicBezTo>
                  <a:cubicBezTo>
                    <a:pt x="91" y="97"/>
                    <a:pt x="90" y="97"/>
                    <a:pt x="92" y="97"/>
                  </a:cubicBezTo>
                  <a:close/>
                  <a:moveTo>
                    <a:pt x="75" y="116"/>
                  </a:moveTo>
                  <a:cubicBezTo>
                    <a:pt x="74" y="115"/>
                    <a:pt x="74" y="116"/>
                    <a:pt x="75" y="115"/>
                  </a:cubicBezTo>
                  <a:cubicBezTo>
                    <a:pt x="75" y="116"/>
                    <a:pt x="75" y="116"/>
                    <a:pt x="75" y="116"/>
                  </a:cubicBezTo>
                  <a:close/>
                  <a:moveTo>
                    <a:pt x="101" y="92"/>
                  </a:moveTo>
                  <a:cubicBezTo>
                    <a:pt x="101" y="90"/>
                    <a:pt x="101" y="90"/>
                    <a:pt x="101" y="90"/>
                  </a:cubicBezTo>
                  <a:cubicBezTo>
                    <a:pt x="101" y="92"/>
                    <a:pt x="101" y="91"/>
                    <a:pt x="101" y="92"/>
                  </a:cubicBezTo>
                  <a:close/>
                  <a:moveTo>
                    <a:pt x="101" y="176"/>
                  </a:moveTo>
                  <a:cubicBezTo>
                    <a:pt x="102" y="176"/>
                    <a:pt x="102" y="176"/>
                    <a:pt x="102" y="176"/>
                  </a:cubicBezTo>
                  <a:cubicBezTo>
                    <a:pt x="101" y="176"/>
                    <a:pt x="101" y="176"/>
                    <a:pt x="101" y="176"/>
                  </a:cubicBezTo>
                  <a:close/>
                  <a:moveTo>
                    <a:pt x="85" y="105"/>
                  </a:moveTo>
                  <a:cubicBezTo>
                    <a:pt x="85" y="105"/>
                    <a:pt x="86" y="106"/>
                    <a:pt x="85" y="105"/>
                  </a:cubicBezTo>
                  <a:cubicBezTo>
                    <a:pt x="85" y="105"/>
                    <a:pt x="85" y="105"/>
                    <a:pt x="85" y="105"/>
                  </a:cubicBezTo>
                  <a:close/>
                  <a:moveTo>
                    <a:pt x="13" y="59"/>
                  </a:moveTo>
                  <a:cubicBezTo>
                    <a:pt x="14" y="60"/>
                    <a:pt x="13" y="59"/>
                    <a:pt x="14" y="61"/>
                  </a:cubicBezTo>
                  <a:cubicBezTo>
                    <a:pt x="13" y="59"/>
                    <a:pt x="13" y="59"/>
                    <a:pt x="13" y="59"/>
                  </a:cubicBezTo>
                  <a:close/>
                  <a:moveTo>
                    <a:pt x="180" y="152"/>
                  </a:moveTo>
                  <a:cubicBezTo>
                    <a:pt x="181" y="152"/>
                    <a:pt x="181" y="153"/>
                    <a:pt x="181" y="153"/>
                  </a:cubicBezTo>
                  <a:cubicBezTo>
                    <a:pt x="181" y="153"/>
                    <a:pt x="180" y="153"/>
                    <a:pt x="180" y="152"/>
                  </a:cubicBezTo>
                  <a:close/>
                  <a:moveTo>
                    <a:pt x="46" y="172"/>
                  </a:moveTo>
                  <a:cubicBezTo>
                    <a:pt x="46" y="172"/>
                    <a:pt x="46" y="172"/>
                    <a:pt x="46"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5">
              <a:extLst>
                <a:ext uri="{FF2B5EF4-FFF2-40B4-BE49-F238E27FC236}">
                  <a16:creationId xmlns:a16="http://schemas.microsoft.com/office/drawing/2014/main" id="{6F4E0462-C282-43C1-AC63-AE93503978A3}"/>
                </a:ext>
              </a:extLst>
            </p:cNvPr>
            <p:cNvSpPr>
              <a:spLocks noEditPoints="1"/>
            </p:cNvSpPr>
            <p:nvPr/>
          </p:nvSpPr>
          <p:spPr bwMode="auto">
            <a:xfrm>
              <a:off x="3732034" y="4258993"/>
              <a:ext cx="214313" cy="395288"/>
            </a:xfrm>
            <a:custGeom>
              <a:avLst/>
              <a:gdLst>
                <a:gd name="T0" fmla="*/ 68 w 187"/>
                <a:gd name="T1" fmla="*/ 285 h 344"/>
                <a:gd name="T2" fmla="*/ 80 w 187"/>
                <a:gd name="T3" fmla="*/ 274 h 344"/>
                <a:gd name="T4" fmla="*/ 74 w 187"/>
                <a:gd name="T5" fmla="*/ 272 h 344"/>
                <a:gd name="T6" fmla="*/ 141 w 187"/>
                <a:gd name="T7" fmla="*/ 162 h 344"/>
                <a:gd name="T8" fmla="*/ 142 w 187"/>
                <a:gd name="T9" fmla="*/ 163 h 344"/>
                <a:gd name="T10" fmla="*/ 146 w 187"/>
                <a:gd name="T11" fmla="*/ 159 h 344"/>
                <a:gd name="T12" fmla="*/ 69 w 187"/>
                <a:gd name="T13" fmla="*/ 173 h 344"/>
                <a:gd name="T14" fmla="*/ 63 w 187"/>
                <a:gd name="T15" fmla="*/ 174 h 344"/>
                <a:gd name="T16" fmla="*/ 64 w 187"/>
                <a:gd name="T17" fmla="*/ 148 h 344"/>
                <a:gd name="T18" fmla="*/ 65 w 187"/>
                <a:gd name="T19" fmla="*/ 145 h 344"/>
                <a:gd name="T20" fmla="*/ 72 w 187"/>
                <a:gd name="T21" fmla="*/ 134 h 344"/>
                <a:gd name="T22" fmla="*/ 116 w 187"/>
                <a:gd name="T23" fmla="*/ 140 h 344"/>
                <a:gd name="T24" fmla="*/ 115 w 187"/>
                <a:gd name="T25" fmla="*/ 132 h 344"/>
                <a:gd name="T26" fmla="*/ 148 w 187"/>
                <a:gd name="T27" fmla="*/ 106 h 344"/>
                <a:gd name="T28" fmla="*/ 140 w 187"/>
                <a:gd name="T29" fmla="*/ 118 h 344"/>
                <a:gd name="T30" fmla="*/ 137 w 187"/>
                <a:gd name="T31" fmla="*/ 111 h 344"/>
                <a:gd name="T32" fmla="*/ 138 w 187"/>
                <a:gd name="T33" fmla="*/ 117 h 344"/>
                <a:gd name="T34" fmla="*/ 132 w 187"/>
                <a:gd name="T35" fmla="*/ 80 h 344"/>
                <a:gd name="T36" fmla="*/ 67 w 187"/>
                <a:gd name="T37" fmla="*/ 293 h 344"/>
                <a:gd name="T38" fmla="*/ 69 w 187"/>
                <a:gd name="T39" fmla="*/ 308 h 344"/>
                <a:gd name="T40" fmla="*/ 77 w 187"/>
                <a:gd name="T41" fmla="*/ 325 h 344"/>
                <a:gd name="T42" fmla="*/ 83 w 187"/>
                <a:gd name="T43" fmla="*/ 334 h 344"/>
                <a:gd name="T44" fmla="*/ 88 w 187"/>
                <a:gd name="T45" fmla="*/ 344 h 344"/>
                <a:gd name="T46" fmla="*/ 94 w 187"/>
                <a:gd name="T47" fmla="*/ 341 h 344"/>
                <a:gd name="T48" fmla="*/ 107 w 187"/>
                <a:gd name="T49" fmla="*/ 334 h 344"/>
                <a:gd name="T50" fmla="*/ 107 w 187"/>
                <a:gd name="T51" fmla="*/ 324 h 344"/>
                <a:gd name="T52" fmla="*/ 108 w 187"/>
                <a:gd name="T53" fmla="*/ 287 h 344"/>
                <a:gd name="T54" fmla="*/ 106 w 187"/>
                <a:gd name="T55" fmla="*/ 236 h 344"/>
                <a:gd name="T56" fmla="*/ 106 w 187"/>
                <a:gd name="T57" fmla="*/ 215 h 344"/>
                <a:gd name="T58" fmla="*/ 118 w 187"/>
                <a:gd name="T59" fmla="*/ 204 h 344"/>
                <a:gd name="T60" fmla="*/ 130 w 187"/>
                <a:gd name="T61" fmla="*/ 181 h 344"/>
                <a:gd name="T62" fmla="*/ 141 w 187"/>
                <a:gd name="T63" fmla="*/ 170 h 344"/>
                <a:gd name="T64" fmla="*/ 154 w 187"/>
                <a:gd name="T65" fmla="*/ 159 h 344"/>
                <a:gd name="T66" fmla="*/ 153 w 187"/>
                <a:gd name="T67" fmla="*/ 157 h 344"/>
                <a:gd name="T68" fmla="*/ 155 w 187"/>
                <a:gd name="T69" fmla="*/ 154 h 344"/>
                <a:gd name="T70" fmla="*/ 168 w 187"/>
                <a:gd name="T71" fmla="*/ 144 h 344"/>
                <a:gd name="T72" fmla="*/ 179 w 187"/>
                <a:gd name="T73" fmla="*/ 136 h 344"/>
                <a:gd name="T74" fmla="*/ 186 w 187"/>
                <a:gd name="T75" fmla="*/ 119 h 344"/>
                <a:gd name="T76" fmla="*/ 186 w 187"/>
                <a:gd name="T77" fmla="*/ 105 h 344"/>
                <a:gd name="T78" fmla="*/ 173 w 187"/>
                <a:gd name="T79" fmla="*/ 80 h 344"/>
                <a:gd name="T80" fmla="*/ 140 w 187"/>
                <a:gd name="T81" fmla="*/ 80 h 344"/>
                <a:gd name="T82" fmla="*/ 134 w 187"/>
                <a:gd name="T83" fmla="*/ 71 h 344"/>
                <a:gd name="T84" fmla="*/ 135 w 187"/>
                <a:gd name="T85" fmla="*/ 65 h 344"/>
                <a:gd name="T86" fmla="*/ 128 w 187"/>
                <a:gd name="T87" fmla="*/ 39 h 344"/>
                <a:gd name="T88" fmla="*/ 119 w 187"/>
                <a:gd name="T89" fmla="*/ 13 h 344"/>
                <a:gd name="T90" fmla="*/ 103 w 187"/>
                <a:gd name="T91" fmla="*/ 1 h 344"/>
                <a:gd name="T92" fmla="*/ 95 w 187"/>
                <a:gd name="T93" fmla="*/ 23 h 344"/>
                <a:gd name="T94" fmla="*/ 88 w 187"/>
                <a:gd name="T95" fmla="*/ 60 h 344"/>
                <a:gd name="T96" fmla="*/ 85 w 187"/>
                <a:gd name="T97" fmla="*/ 68 h 344"/>
                <a:gd name="T98" fmla="*/ 83 w 187"/>
                <a:gd name="T99" fmla="*/ 83 h 344"/>
                <a:gd name="T100" fmla="*/ 75 w 187"/>
                <a:gd name="T101" fmla="*/ 105 h 344"/>
                <a:gd name="T102" fmla="*/ 67 w 187"/>
                <a:gd name="T103" fmla="*/ 111 h 344"/>
                <a:gd name="T104" fmla="*/ 32 w 187"/>
                <a:gd name="T105" fmla="*/ 134 h 344"/>
                <a:gd name="T106" fmla="*/ 10 w 187"/>
                <a:gd name="T107" fmla="*/ 123 h 344"/>
                <a:gd name="T108" fmla="*/ 2 w 187"/>
                <a:gd name="T109" fmla="*/ 145 h 344"/>
                <a:gd name="T110" fmla="*/ 23 w 187"/>
                <a:gd name="T111" fmla="*/ 181 h 344"/>
                <a:gd name="T112" fmla="*/ 47 w 187"/>
                <a:gd name="T113" fmla="*/ 192 h 344"/>
                <a:gd name="T114" fmla="*/ 57 w 187"/>
                <a:gd name="T115" fmla="*/ 213 h 344"/>
                <a:gd name="T116" fmla="*/ 74 w 187"/>
                <a:gd name="T117" fmla="*/ 240 h 344"/>
                <a:gd name="T118" fmla="*/ 69 w 187"/>
                <a:gd name="T119" fmla="*/ 27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344">
                  <a:moveTo>
                    <a:pt x="92" y="335"/>
                  </a:moveTo>
                  <a:cubicBezTo>
                    <a:pt x="94" y="336"/>
                    <a:pt x="93" y="336"/>
                    <a:pt x="92" y="336"/>
                  </a:cubicBezTo>
                  <a:cubicBezTo>
                    <a:pt x="92" y="335"/>
                    <a:pt x="92" y="335"/>
                    <a:pt x="92" y="335"/>
                  </a:cubicBezTo>
                  <a:close/>
                  <a:moveTo>
                    <a:pt x="66" y="283"/>
                  </a:moveTo>
                  <a:cubicBezTo>
                    <a:pt x="66" y="283"/>
                    <a:pt x="67" y="283"/>
                    <a:pt x="67" y="281"/>
                  </a:cubicBezTo>
                  <a:cubicBezTo>
                    <a:pt x="67" y="282"/>
                    <a:pt x="68" y="284"/>
                    <a:pt x="68" y="285"/>
                  </a:cubicBezTo>
                  <a:cubicBezTo>
                    <a:pt x="66" y="285"/>
                    <a:pt x="67" y="285"/>
                    <a:pt x="66" y="283"/>
                  </a:cubicBezTo>
                  <a:close/>
                  <a:moveTo>
                    <a:pt x="74" y="272"/>
                  </a:moveTo>
                  <a:cubicBezTo>
                    <a:pt x="76" y="273"/>
                    <a:pt x="73" y="273"/>
                    <a:pt x="76" y="273"/>
                  </a:cubicBezTo>
                  <a:cubicBezTo>
                    <a:pt x="77" y="272"/>
                    <a:pt x="77" y="272"/>
                    <a:pt x="77" y="271"/>
                  </a:cubicBezTo>
                  <a:cubicBezTo>
                    <a:pt x="79" y="269"/>
                    <a:pt x="79" y="269"/>
                    <a:pt x="80" y="269"/>
                  </a:cubicBezTo>
                  <a:cubicBezTo>
                    <a:pt x="80" y="270"/>
                    <a:pt x="81" y="269"/>
                    <a:pt x="80" y="274"/>
                  </a:cubicBezTo>
                  <a:cubicBezTo>
                    <a:pt x="80" y="276"/>
                    <a:pt x="79" y="276"/>
                    <a:pt x="81" y="278"/>
                  </a:cubicBezTo>
                  <a:cubicBezTo>
                    <a:pt x="79" y="278"/>
                    <a:pt x="80" y="277"/>
                    <a:pt x="80" y="279"/>
                  </a:cubicBezTo>
                  <a:cubicBezTo>
                    <a:pt x="78" y="277"/>
                    <a:pt x="79" y="279"/>
                    <a:pt x="78" y="277"/>
                  </a:cubicBezTo>
                  <a:cubicBezTo>
                    <a:pt x="77" y="276"/>
                    <a:pt x="78" y="277"/>
                    <a:pt x="77" y="276"/>
                  </a:cubicBezTo>
                  <a:cubicBezTo>
                    <a:pt x="75" y="274"/>
                    <a:pt x="76" y="275"/>
                    <a:pt x="75" y="274"/>
                  </a:cubicBezTo>
                  <a:cubicBezTo>
                    <a:pt x="74" y="272"/>
                    <a:pt x="74" y="272"/>
                    <a:pt x="74" y="272"/>
                  </a:cubicBezTo>
                  <a:close/>
                  <a:moveTo>
                    <a:pt x="142" y="163"/>
                  </a:moveTo>
                  <a:cubicBezTo>
                    <a:pt x="141" y="164"/>
                    <a:pt x="141" y="164"/>
                    <a:pt x="142" y="165"/>
                  </a:cubicBezTo>
                  <a:cubicBezTo>
                    <a:pt x="139" y="165"/>
                    <a:pt x="141" y="165"/>
                    <a:pt x="139" y="166"/>
                  </a:cubicBezTo>
                  <a:cubicBezTo>
                    <a:pt x="138" y="167"/>
                    <a:pt x="137" y="166"/>
                    <a:pt x="137" y="167"/>
                  </a:cubicBezTo>
                  <a:cubicBezTo>
                    <a:pt x="137" y="165"/>
                    <a:pt x="137" y="165"/>
                    <a:pt x="137" y="165"/>
                  </a:cubicBezTo>
                  <a:cubicBezTo>
                    <a:pt x="139" y="165"/>
                    <a:pt x="140" y="165"/>
                    <a:pt x="141" y="162"/>
                  </a:cubicBezTo>
                  <a:cubicBezTo>
                    <a:pt x="142" y="163"/>
                    <a:pt x="142" y="163"/>
                    <a:pt x="142" y="163"/>
                  </a:cubicBezTo>
                  <a:close/>
                  <a:moveTo>
                    <a:pt x="144" y="162"/>
                  </a:moveTo>
                  <a:cubicBezTo>
                    <a:pt x="146" y="162"/>
                    <a:pt x="146" y="162"/>
                    <a:pt x="147" y="163"/>
                  </a:cubicBezTo>
                  <a:cubicBezTo>
                    <a:pt x="147" y="163"/>
                    <a:pt x="146" y="163"/>
                    <a:pt x="146" y="163"/>
                  </a:cubicBezTo>
                  <a:cubicBezTo>
                    <a:pt x="144" y="163"/>
                    <a:pt x="145" y="163"/>
                    <a:pt x="144" y="162"/>
                  </a:cubicBezTo>
                  <a:close/>
                  <a:moveTo>
                    <a:pt x="142" y="163"/>
                  </a:moveTo>
                  <a:cubicBezTo>
                    <a:pt x="143" y="162"/>
                    <a:pt x="143" y="163"/>
                    <a:pt x="142" y="162"/>
                  </a:cubicBezTo>
                  <a:cubicBezTo>
                    <a:pt x="142" y="163"/>
                    <a:pt x="143" y="162"/>
                    <a:pt x="142" y="163"/>
                  </a:cubicBezTo>
                  <a:close/>
                  <a:moveTo>
                    <a:pt x="146" y="159"/>
                  </a:moveTo>
                  <a:cubicBezTo>
                    <a:pt x="146" y="159"/>
                    <a:pt x="147" y="158"/>
                    <a:pt x="147" y="158"/>
                  </a:cubicBezTo>
                  <a:cubicBezTo>
                    <a:pt x="148" y="158"/>
                    <a:pt x="147" y="158"/>
                    <a:pt x="147" y="159"/>
                  </a:cubicBezTo>
                  <a:cubicBezTo>
                    <a:pt x="146" y="159"/>
                    <a:pt x="146" y="159"/>
                    <a:pt x="146" y="159"/>
                  </a:cubicBezTo>
                  <a:close/>
                  <a:moveTo>
                    <a:pt x="76" y="135"/>
                  </a:moveTo>
                  <a:cubicBezTo>
                    <a:pt x="76" y="136"/>
                    <a:pt x="76" y="138"/>
                    <a:pt x="75" y="139"/>
                  </a:cubicBezTo>
                  <a:cubicBezTo>
                    <a:pt x="75" y="140"/>
                    <a:pt x="75" y="142"/>
                    <a:pt x="75" y="144"/>
                  </a:cubicBezTo>
                  <a:cubicBezTo>
                    <a:pt x="75" y="148"/>
                    <a:pt x="75" y="149"/>
                    <a:pt x="75" y="153"/>
                  </a:cubicBezTo>
                  <a:cubicBezTo>
                    <a:pt x="74" y="170"/>
                    <a:pt x="74" y="170"/>
                    <a:pt x="74" y="170"/>
                  </a:cubicBezTo>
                  <a:cubicBezTo>
                    <a:pt x="73" y="172"/>
                    <a:pt x="71" y="172"/>
                    <a:pt x="69" y="173"/>
                  </a:cubicBezTo>
                  <a:cubicBezTo>
                    <a:pt x="69" y="173"/>
                    <a:pt x="69" y="173"/>
                    <a:pt x="69" y="173"/>
                  </a:cubicBezTo>
                  <a:cubicBezTo>
                    <a:pt x="69" y="173"/>
                    <a:pt x="69" y="173"/>
                    <a:pt x="69" y="173"/>
                  </a:cubicBezTo>
                  <a:cubicBezTo>
                    <a:pt x="66" y="177"/>
                    <a:pt x="66" y="177"/>
                    <a:pt x="66" y="177"/>
                  </a:cubicBezTo>
                  <a:cubicBezTo>
                    <a:pt x="66" y="177"/>
                    <a:pt x="66" y="177"/>
                    <a:pt x="65" y="177"/>
                  </a:cubicBezTo>
                  <a:cubicBezTo>
                    <a:pt x="64" y="178"/>
                    <a:pt x="64" y="178"/>
                    <a:pt x="64" y="178"/>
                  </a:cubicBezTo>
                  <a:cubicBezTo>
                    <a:pt x="64" y="173"/>
                    <a:pt x="64" y="176"/>
                    <a:pt x="63" y="174"/>
                  </a:cubicBezTo>
                  <a:cubicBezTo>
                    <a:pt x="63" y="172"/>
                    <a:pt x="63" y="171"/>
                    <a:pt x="63" y="169"/>
                  </a:cubicBezTo>
                  <a:cubicBezTo>
                    <a:pt x="62" y="167"/>
                    <a:pt x="62" y="165"/>
                    <a:pt x="64" y="163"/>
                  </a:cubicBezTo>
                  <a:cubicBezTo>
                    <a:pt x="63" y="159"/>
                    <a:pt x="63" y="163"/>
                    <a:pt x="63" y="159"/>
                  </a:cubicBezTo>
                  <a:cubicBezTo>
                    <a:pt x="64" y="159"/>
                    <a:pt x="64" y="159"/>
                    <a:pt x="64" y="159"/>
                  </a:cubicBezTo>
                  <a:cubicBezTo>
                    <a:pt x="64" y="155"/>
                    <a:pt x="63" y="159"/>
                    <a:pt x="63" y="155"/>
                  </a:cubicBezTo>
                  <a:cubicBezTo>
                    <a:pt x="63" y="153"/>
                    <a:pt x="63" y="150"/>
                    <a:pt x="64" y="148"/>
                  </a:cubicBezTo>
                  <a:cubicBezTo>
                    <a:pt x="65" y="148"/>
                    <a:pt x="65" y="147"/>
                    <a:pt x="65" y="147"/>
                  </a:cubicBezTo>
                  <a:cubicBezTo>
                    <a:pt x="66" y="146"/>
                    <a:pt x="66" y="146"/>
                    <a:pt x="66" y="146"/>
                  </a:cubicBezTo>
                  <a:cubicBezTo>
                    <a:pt x="66" y="146"/>
                    <a:pt x="66" y="146"/>
                    <a:pt x="66" y="146"/>
                  </a:cubicBezTo>
                  <a:cubicBezTo>
                    <a:pt x="66" y="146"/>
                    <a:pt x="65" y="146"/>
                    <a:pt x="65" y="146"/>
                  </a:cubicBezTo>
                  <a:cubicBezTo>
                    <a:pt x="64" y="146"/>
                    <a:pt x="64" y="146"/>
                    <a:pt x="64" y="146"/>
                  </a:cubicBezTo>
                  <a:cubicBezTo>
                    <a:pt x="64" y="145"/>
                    <a:pt x="64" y="146"/>
                    <a:pt x="65" y="145"/>
                  </a:cubicBezTo>
                  <a:cubicBezTo>
                    <a:pt x="66" y="142"/>
                    <a:pt x="66" y="145"/>
                    <a:pt x="66" y="141"/>
                  </a:cubicBezTo>
                  <a:cubicBezTo>
                    <a:pt x="67" y="141"/>
                    <a:pt x="67" y="141"/>
                    <a:pt x="68" y="140"/>
                  </a:cubicBezTo>
                  <a:cubicBezTo>
                    <a:pt x="69" y="139"/>
                    <a:pt x="69" y="139"/>
                    <a:pt x="69" y="139"/>
                  </a:cubicBezTo>
                  <a:cubicBezTo>
                    <a:pt x="69" y="139"/>
                    <a:pt x="69" y="139"/>
                    <a:pt x="69" y="139"/>
                  </a:cubicBezTo>
                  <a:cubicBezTo>
                    <a:pt x="70" y="138"/>
                    <a:pt x="70" y="138"/>
                    <a:pt x="70" y="138"/>
                  </a:cubicBezTo>
                  <a:cubicBezTo>
                    <a:pt x="74" y="134"/>
                    <a:pt x="71" y="136"/>
                    <a:pt x="72" y="134"/>
                  </a:cubicBezTo>
                  <a:cubicBezTo>
                    <a:pt x="76" y="130"/>
                    <a:pt x="76" y="130"/>
                    <a:pt x="76" y="130"/>
                  </a:cubicBezTo>
                  <a:cubicBezTo>
                    <a:pt x="76" y="133"/>
                    <a:pt x="76" y="131"/>
                    <a:pt x="76" y="133"/>
                  </a:cubicBezTo>
                  <a:cubicBezTo>
                    <a:pt x="76" y="134"/>
                    <a:pt x="76" y="134"/>
                    <a:pt x="76" y="135"/>
                  </a:cubicBezTo>
                  <a:close/>
                  <a:moveTo>
                    <a:pt x="118" y="121"/>
                  </a:moveTo>
                  <a:cubicBezTo>
                    <a:pt x="117" y="134"/>
                    <a:pt x="117" y="134"/>
                    <a:pt x="117" y="134"/>
                  </a:cubicBezTo>
                  <a:cubicBezTo>
                    <a:pt x="117" y="136"/>
                    <a:pt x="117" y="137"/>
                    <a:pt x="116" y="140"/>
                  </a:cubicBezTo>
                  <a:cubicBezTo>
                    <a:pt x="114" y="143"/>
                    <a:pt x="114" y="143"/>
                    <a:pt x="114" y="143"/>
                  </a:cubicBezTo>
                  <a:cubicBezTo>
                    <a:pt x="113" y="144"/>
                    <a:pt x="114" y="144"/>
                    <a:pt x="113" y="144"/>
                  </a:cubicBezTo>
                  <a:cubicBezTo>
                    <a:pt x="113" y="137"/>
                    <a:pt x="114" y="143"/>
                    <a:pt x="114" y="137"/>
                  </a:cubicBezTo>
                  <a:cubicBezTo>
                    <a:pt x="115" y="136"/>
                    <a:pt x="115" y="138"/>
                    <a:pt x="115" y="133"/>
                  </a:cubicBezTo>
                  <a:cubicBezTo>
                    <a:pt x="116" y="133"/>
                    <a:pt x="115" y="133"/>
                    <a:pt x="115" y="133"/>
                  </a:cubicBezTo>
                  <a:cubicBezTo>
                    <a:pt x="115" y="132"/>
                    <a:pt x="115" y="132"/>
                    <a:pt x="115" y="132"/>
                  </a:cubicBezTo>
                  <a:cubicBezTo>
                    <a:pt x="116" y="132"/>
                    <a:pt x="116" y="132"/>
                    <a:pt x="116" y="132"/>
                  </a:cubicBezTo>
                  <a:cubicBezTo>
                    <a:pt x="116" y="129"/>
                    <a:pt x="116" y="127"/>
                    <a:pt x="117" y="126"/>
                  </a:cubicBezTo>
                  <a:cubicBezTo>
                    <a:pt x="117" y="124"/>
                    <a:pt x="117" y="121"/>
                    <a:pt x="118" y="121"/>
                  </a:cubicBezTo>
                  <a:close/>
                  <a:moveTo>
                    <a:pt x="139" y="107"/>
                  </a:moveTo>
                  <a:cubicBezTo>
                    <a:pt x="140" y="106"/>
                    <a:pt x="140" y="106"/>
                    <a:pt x="141" y="105"/>
                  </a:cubicBezTo>
                  <a:cubicBezTo>
                    <a:pt x="143" y="107"/>
                    <a:pt x="145" y="105"/>
                    <a:pt x="148" y="106"/>
                  </a:cubicBezTo>
                  <a:cubicBezTo>
                    <a:pt x="148" y="109"/>
                    <a:pt x="148" y="109"/>
                    <a:pt x="148" y="111"/>
                  </a:cubicBezTo>
                  <a:cubicBezTo>
                    <a:pt x="148" y="111"/>
                    <a:pt x="148" y="111"/>
                    <a:pt x="148" y="111"/>
                  </a:cubicBezTo>
                  <a:cubicBezTo>
                    <a:pt x="148" y="111"/>
                    <a:pt x="148" y="111"/>
                    <a:pt x="147" y="111"/>
                  </a:cubicBezTo>
                  <a:cubicBezTo>
                    <a:pt x="147" y="113"/>
                    <a:pt x="148" y="112"/>
                    <a:pt x="146" y="114"/>
                  </a:cubicBezTo>
                  <a:cubicBezTo>
                    <a:pt x="142" y="120"/>
                    <a:pt x="142" y="120"/>
                    <a:pt x="142" y="120"/>
                  </a:cubicBezTo>
                  <a:cubicBezTo>
                    <a:pt x="141" y="119"/>
                    <a:pt x="141" y="119"/>
                    <a:pt x="140" y="118"/>
                  </a:cubicBezTo>
                  <a:cubicBezTo>
                    <a:pt x="140" y="116"/>
                    <a:pt x="139" y="115"/>
                    <a:pt x="139" y="113"/>
                  </a:cubicBezTo>
                  <a:cubicBezTo>
                    <a:pt x="139" y="111"/>
                    <a:pt x="139" y="113"/>
                    <a:pt x="139" y="110"/>
                  </a:cubicBezTo>
                  <a:cubicBezTo>
                    <a:pt x="139" y="108"/>
                    <a:pt x="139" y="111"/>
                    <a:pt x="139" y="109"/>
                  </a:cubicBezTo>
                  <a:cubicBezTo>
                    <a:pt x="139" y="108"/>
                    <a:pt x="139" y="108"/>
                    <a:pt x="139" y="107"/>
                  </a:cubicBezTo>
                  <a:close/>
                  <a:moveTo>
                    <a:pt x="136" y="111"/>
                  </a:moveTo>
                  <a:cubicBezTo>
                    <a:pt x="137" y="111"/>
                    <a:pt x="137" y="111"/>
                    <a:pt x="137" y="111"/>
                  </a:cubicBezTo>
                  <a:cubicBezTo>
                    <a:pt x="139" y="109"/>
                    <a:pt x="137" y="112"/>
                    <a:pt x="137" y="110"/>
                  </a:cubicBezTo>
                  <a:cubicBezTo>
                    <a:pt x="138" y="108"/>
                    <a:pt x="138" y="109"/>
                    <a:pt x="137" y="108"/>
                  </a:cubicBezTo>
                  <a:cubicBezTo>
                    <a:pt x="137" y="108"/>
                    <a:pt x="136" y="109"/>
                    <a:pt x="135" y="110"/>
                  </a:cubicBezTo>
                  <a:cubicBezTo>
                    <a:pt x="136" y="110"/>
                    <a:pt x="135" y="110"/>
                    <a:pt x="136" y="110"/>
                  </a:cubicBezTo>
                  <a:cubicBezTo>
                    <a:pt x="136" y="114"/>
                    <a:pt x="136" y="113"/>
                    <a:pt x="137" y="115"/>
                  </a:cubicBezTo>
                  <a:cubicBezTo>
                    <a:pt x="137" y="117"/>
                    <a:pt x="136" y="115"/>
                    <a:pt x="138" y="117"/>
                  </a:cubicBezTo>
                  <a:cubicBezTo>
                    <a:pt x="138" y="112"/>
                    <a:pt x="138" y="112"/>
                    <a:pt x="138" y="112"/>
                  </a:cubicBezTo>
                  <a:cubicBezTo>
                    <a:pt x="137" y="111"/>
                    <a:pt x="138" y="111"/>
                    <a:pt x="136" y="111"/>
                  </a:cubicBezTo>
                  <a:close/>
                  <a:moveTo>
                    <a:pt x="130" y="81"/>
                  </a:moveTo>
                  <a:cubicBezTo>
                    <a:pt x="130" y="81"/>
                    <a:pt x="131" y="80"/>
                    <a:pt x="130" y="81"/>
                  </a:cubicBezTo>
                  <a:cubicBezTo>
                    <a:pt x="130" y="82"/>
                    <a:pt x="130" y="82"/>
                    <a:pt x="130" y="81"/>
                  </a:cubicBezTo>
                  <a:close/>
                  <a:moveTo>
                    <a:pt x="132" y="80"/>
                  </a:moveTo>
                  <a:cubicBezTo>
                    <a:pt x="132" y="80"/>
                    <a:pt x="133" y="80"/>
                    <a:pt x="132" y="80"/>
                  </a:cubicBezTo>
                  <a:cubicBezTo>
                    <a:pt x="132" y="81"/>
                    <a:pt x="131" y="80"/>
                    <a:pt x="132" y="80"/>
                  </a:cubicBezTo>
                  <a:close/>
                  <a:moveTo>
                    <a:pt x="66" y="283"/>
                  </a:moveTo>
                  <a:cubicBezTo>
                    <a:pt x="65" y="285"/>
                    <a:pt x="65" y="289"/>
                    <a:pt x="67" y="291"/>
                  </a:cubicBezTo>
                  <a:cubicBezTo>
                    <a:pt x="67" y="292"/>
                    <a:pt x="67" y="292"/>
                    <a:pt x="67" y="293"/>
                  </a:cubicBezTo>
                  <a:cubicBezTo>
                    <a:pt x="67" y="293"/>
                    <a:pt x="67" y="293"/>
                    <a:pt x="67" y="293"/>
                  </a:cubicBezTo>
                  <a:cubicBezTo>
                    <a:pt x="67" y="294"/>
                    <a:pt x="67" y="294"/>
                    <a:pt x="67" y="294"/>
                  </a:cubicBezTo>
                  <a:cubicBezTo>
                    <a:pt x="67" y="295"/>
                    <a:pt x="66" y="296"/>
                    <a:pt x="66" y="297"/>
                  </a:cubicBezTo>
                  <a:cubicBezTo>
                    <a:pt x="67" y="299"/>
                    <a:pt x="67" y="298"/>
                    <a:pt x="67" y="299"/>
                  </a:cubicBezTo>
                  <a:cubicBezTo>
                    <a:pt x="68" y="301"/>
                    <a:pt x="67" y="302"/>
                    <a:pt x="68" y="304"/>
                  </a:cubicBezTo>
                  <a:cubicBezTo>
                    <a:pt x="68" y="304"/>
                    <a:pt x="68" y="304"/>
                    <a:pt x="68" y="304"/>
                  </a:cubicBezTo>
                  <a:cubicBezTo>
                    <a:pt x="69" y="308"/>
                    <a:pt x="69" y="308"/>
                    <a:pt x="69" y="308"/>
                  </a:cubicBezTo>
                  <a:cubicBezTo>
                    <a:pt x="71" y="310"/>
                    <a:pt x="71" y="311"/>
                    <a:pt x="71" y="314"/>
                  </a:cubicBezTo>
                  <a:cubicBezTo>
                    <a:pt x="72" y="316"/>
                    <a:pt x="71" y="312"/>
                    <a:pt x="72" y="315"/>
                  </a:cubicBezTo>
                  <a:cubicBezTo>
                    <a:pt x="73" y="319"/>
                    <a:pt x="71" y="315"/>
                    <a:pt x="74" y="321"/>
                  </a:cubicBezTo>
                  <a:cubicBezTo>
                    <a:pt x="75" y="323"/>
                    <a:pt x="75" y="325"/>
                    <a:pt x="78" y="325"/>
                  </a:cubicBezTo>
                  <a:cubicBezTo>
                    <a:pt x="78" y="325"/>
                    <a:pt x="78" y="325"/>
                    <a:pt x="78" y="325"/>
                  </a:cubicBezTo>
                  <a:cubicBezTo>
                    <a:pt x="77" y="325"/>
                    <a:pt x="77" y="325"/>
                    <a:pt x="77" y="325"/>
                  </a:cubicBezTo>
                  <a:cubicBezTo>
                    <a:pt x="79" y="324"/>
                    <a:pt x="79" y="324"/>
                    <a:pt x="79" y="327"/>
                  </a:cubicBezTo>
                  <a:cubicBezTo>
                    <a:pt x="79" y="331"/>
                    <a:pt x="79" y="331"/>
                    <a:pt x="79" y="331"/>
                  </a:cubicBezTo>
                  <a:cubicBezTo>
                    <a:pt x="79" y="332"/>
                    <a:pt x="80" y="331"/>
                    <a:pt x="79" y="332"/>
                  </a:cubicBezTo>
                  <a:cubicBezTo>
                    <a:pt x="81" y="332"/>
                    <a:pt x="81" y="332"/>
                    <a:pt x="82" y="331"/>
                  </a:cubicBezTo>
                  <a:cubicBezTo>
                    <a:pt x="82" y="331"/>
                    <a:pt x="82" y="331"/>
                    <a:pt x="82" y="331"/>
                  </a:cubicBezTo>
                  <a:cubicBezTo>
                    <a:pt x="82" y="332"/>
                    <a:pt x="83" y="332"/>
                    <a:pt x="83" y="334"/>
                  </a:cubicBezTo>
                  <a:cubicBezTo>
                    <a:pt x="84" y="335"/>
                    <a:pt x="84" y="337"/>
                    <a:pt x="84" y="338"/>
                  </a:cubicBezTo>
                  <a:cubicBezTo>
                    <a:pt x="85" y="339"/>
                    <a:pt x="86" y="339"/>
                    <a:pt x="87" y="339"/>
                  </a:cubicBezTo>
                  <a:cubicBezTo>
                    <a:pt x="87" y="341"/>
                    <a:pt x="87" y="341"/>
                    <a:pt x="87" y="341"/>
                  </a:cubicBezTo>
                  <a:cubicBezTo>
                    <a:pt x="88" y="342"/>
                    <a:pt x="87" y="341"/>
                    <a:pt x="87" y="342"/>
                  </a:cubicBezTo>
                  <a:cubicBezTo>
                    <a:pt x="87" y="342"/>
                    <a:pt x="87" y="343"/>
                    <a:pt x="87" y="343"/>
                  </a:cubicBezTo>
                  <a:cubicBezTo>
                    <a:pt x="88" y="344"/>
                    <a:pt x="88" y="344"/>
                    <a:pt x="88" y="344"/>
                  </a:cubicBezTo>
                  <a:cubicBezTo>
                    <a:pt x="89" y="344"/>
                    <a:pt x="89" y="344"/>
                    <a:pt x="89" y="344"/>
                  </a:cubicBezTo>
                  <a:cubicBezTo>
                    <a:pt x="89" y="343"/>
                    <a:pt x="89" y="343"/>
                    <a:pt x="89" y="343"/>
                  </a:cubicBezTo>
                  <a:cubicBezTo>
                    <a:pt x="90" y="342"/>
                    <a:pt x="90" y="342"/>
                    <a:pt x="90" y="342"/>
                  </a:cubicBezTo>
                  <a:cubicBezTo>
                    <a:pt x="91" y="342"/>
                    <a:pt x="91" y="342"/>
                    <a:pt x="91" y="342"/>
                  </a:cubicBezTo>
                  <a:cubicBezTo>
                    <a:pt x="92" y="342"/>
                    <a:pt x="91" y="342"/>
                    <a:pt x="93" y="342"/>
                  </a:cubicBezTo>
                  <a:cubicBezTo>
                    <a:pt x="93" y="341"/>
                    <a:pt x="94" y="341"/>
                    <a:pt x="94" y="341"/>
                  </a:cubicBezTo>
                  <a:cubicBezTo>
                    <a:pt x="99" y="340"/>
                    <a:pt x="99" y="340"/>
                    <a:pt x="99" y="340"/>
                  </a:cubicBezTo>
                  <a:cubicBezTo>
                    <a:pt x="99" y="338"/>
                    <a:pt x="99" y="338"/>
                    <a:pt x="99" y="338"/>
                  </a:cubicBezTo>
                  <a:cubicBezTo>
                    <a:pt x="101" y="338"/>
                    <a:pt x="100" y="338"/>
                    <a:pt x="101" y="338"/>
                  </a:cubicBezTo>
                  <a:cubicBezTo>
                    <a:pt x="104" y="337"/>
                    <a:pt x="104" y="337"/>
                    <a:pt x="104" y="337"/>
                  </a:cubicBezTo>
                  <a:cubicBezTo>
                    <a:pt x="105" y="336"/>
                    <a:pt x="106" y="336"/>
                    <a:pt x="107" y="336"/>
                  </a:cubicBezTo>
                  <a:cubicBezTo>
                    <a:pt x="107" y="334"/>
                    <a:pt x="107" y="334"/>
                    <a:pt x="107" y="334"/>
                  </a:cubicBezTo>
                  <a:cubicBezTo>
                    <a:pt x="108" y="334"/>
                    <a:pt x="108" y="334"/>
                    <a:pt x="108" y="334"/>
                  </a:cubicBezTo>
                  <a:cubicBezTo>
                    <a:pt x="108" y="334"/>
                    <a:pt x="108" y="333"/>
                    <a:pt x="108" y="333"/>
                  </a:cubicBezTo>
                  <a:cubicBezTo>
                    <a:pt x="109" y="333"/>
                    <a:pt x="109" y="332"/>
                    <a:pt x="109" y="330"/>
                  </a:cubicBezTo>
                  <a:cubicBezTo>
                    <a:pt x="109" y="330"/>
                    <a:pt x="108" y="330"/>
                    <a:pt x="108" y="330"/>
                  </a:cubicBezTo>
                  <a:cubicBezTo>
                    <a:pt x="108" y="330"/>
                    <a:pt x="108" y="330"/>
                    <a:pt x="108" y="330"/>
                  </a:cubicBezTo>
                  <a:cubicBezTo>
                    <a:pt x="108" y="327"/>
                    <a:pt x="107" y="326"/>
                    <a:pt x="107" y="324"/>
                  </a:cubicBezTo>
                  <a:cubicBezTo>
                    <a:pt x="107" y="322"/>
                    <a:pt x="108" y="321"/>
                    <a:pt x="108" y="319"/>
                  </a:cubicBezTo>
                  <a:cubicBezTo>
                    <a:pt x="107" y="314"/>
                    <a:pt x="107" y="316"/>
                    <a:pt x="108" y="314"/>
                  </a:cubicBezTo>
                  <a:cubicBezTo>
                    <a:pt x="108" y="311"/>
                    <a:pt x="107" y="310"/>
                    <a:pt x="106" y="309"/>
                  </a:cubicBezTo>
                  <a:cubicBezTo>
                    <a:pt x="106" y="307"/>
                    <a:pt x="106" y="298"/>
                    <a:pt x="106" y="296"/>
                  </a:cubicBezTo>
                  <a:cubicBezTo>
                    <a:pt x="106" y="291"/>
                    <a:pt x="106" y="294"/>
                    <a:pt x="107" y="291"/>
                  </a:cubicBezTo>
                  <a:cubicBezTo>
                    <a:pt x="107" y="289"/>
                    <a:pt x="107" y="288"/>
                    <a:pt x="108" y="287"/>
                  </a:cubicBezTo>
                  <a:cubicBezTo>
                    <a:pt x="108" y="284"/>
                    <a:pt x="108" y="282"/>
                    <a:pt x="108" y="280"/>
                  </a:cubicBezTo>
                  <a:cubicBezTo>
                    <a:pt x="107" y="274"/>
                    <a:pt x="107" y="274"/>
                    <a:pt x="107" y="274"/>
                  </a:cubicBezTo>
                  <a:cubicBezTo>
                    <a:pt x="108" y="273"/>
                    <a:pt x="107" y="271"/>
                    <a:pt x="107" y="269"/>
                  </a:cubicBezTo>
                  <a:cubicBezTo>
                    <a:pt x="107" y="260"/>
                    <a:pt x="107" y="251"/>
                    <a:pt x="107" y="242"/>
                  </a:cubicBezTo>
                  <a:cubicBezTo>
                    <a:pt x="107" y="240"/>
                    <a:pt x="107" y="241"/>
                    <a:pt x="106" y="240"/>
                  </a:cubicBezTo>
                  <a:cubicBezTo>
                    <a:pt x="106" y="236"/>
                    <a:pt x="106" y="236"/>
                    <a:pt x="106" y="236"/>
                  </a:cubicBezTo>
                  <a:cubicBezTo>
                    <a:pt x="106" y="235"/>
                    <a:pt x="106" y="236"/>
                    <a:pt x="107" y="236"/>
                  </a:cubicBezTo>
                  <a:cubicBezTo>
                    <a:pt x="106" y="232"/>
                    <a:pt x="107" y="233"/>
                    <a:pt x="106" y="230"/>
                  </a:cubicBezTo>
                  <a:cubicBezTo>
                    <a:pt x="106" y="229"/>
                    <a:pt x="106" y="226"/>
                    <a:pt x="106" y="224"/>
                  </a:cubicBezTo>
                  <a:cubicBezTo>
                    <a:pt x="104" y="223"/>
                    <a:pt x="106" y="225"/>
                    <a:pt x="104" y="223"/>
                  </a:cubicBezTo>
                  <a:cubicBezTo>
                    <a:pt x="106" y="222"/>
                    <a:pt x="106" y="222"/>
                    <a:pt x="106" y="222"/>
                  </a:cubicBezTo>
                  <a:cubicBezTo>
                    <a:pt x="106" y="219"/>
                    <a:pt x="106" y="217"/>
                    <a:pt x="106" y="215"/>
                  </a:cubicBezTo>
                  <a:cubicBezTo>
                    <a:pt x="107" y="212"/>
                    <a:pt x="107" y="211"/>
                    <a:pt x="108" y="209"/>
                  </a:cubicBezTo>
                  <a:cubicBezTo>
                    <a:pt x="109" y="210"/>
                    <a:pt x="109" y="210"/>
                    <a:pt x="109" y="210"/>
                  </a:cubicBezTo>
                  <a:cubicBezTo>
                    <a:pt x="111" y="210"/>
                    <a:pt x="112" y="209"/>
                    <a:pt x="114" y="208"/>
                  </a:cubicBezTo>
                  <a:cubicBezTo>
                    <a:pt x="116" y="207"/>
                    <a:pt x="114" y="208"/>
                    <a:pt x="115" y="207"/>
                  </a:cubicBezTo>
                  <a:cubicBezTo>
                    <a:pt x="117" y="205"/>
                    <a:pt x="117" y="205"/>
                    <a:pt x="117" y="205"/>
                  </a:cubicBezTo>
                  <a:cubicBezTo>
                    <a:pt x="117" y="205"/>
                    <a:pt x="118" y="205"/>
                    <a:pt x="118" y="204"/>
                  </a:cubicBezTo>
                  <a:cubicBezTo>
                    <a:pt x="121" y="201"/>
                    <a:pt x="125" y="197"/>
                    <a:pt x="126" y="193"/>
                  </a:cubicBezTo>
                  <a:cubicBezTo>
                    <a:pt x="126" y="191"/>
                    <a:pt x="128" y="188"/>
                    <a:pt x="128" y="187"/>
                  </a:cubicBezTo>
                  <a:cubicBezTo>
                    <a:pt x="129" y="186"/>
                    <a:pt x="128" y="186"/>
                    <a:pt x="129" y="186"/>
                  </a:cubicBezTo>
                  <a:cubicBezTo>
                    <a:pt x="129" y="183"/>
                    <a:pt x="129" y="183"/>
                    <a:pt x="129" y="183"/>
                  </a:cubicBezTo>
                  <a:cubicBezTo>
                    <a:pt x="131" y="182"/>
                    <a:pt x="131" y="182"/>
                    <a:pt x="131" y="182"/>
                  </a:cubicBezTo>
                  <a:cubicBezTo>
                    <a:pt x="130" y="181"/>
                    <a:pt x="130" y="181"/>
                    <a:pt x="130" y="181"/>
                  </a:cubicBezTo>
                  <a:cubicBezTo>
                    <a:pt x="132" y="180"/>
                    <a:pt x="131" y="179"/>
                    <a:pt x="132" y="177"/>
                  </a:cubicBezTo>
                  <a:cubicBezTo>
                    <a:pt x="133" y="176"/>
                    <a:pt x="133" y="176"/>
                    <a:pt x="135" y="176"/>
                  </a:cubicBezTo>
                  <a:cubicBezTo>
                    <a:pt x="134" y="175"/>
                    <a:pt x="134" y="175"/>
                    <a:pt x="134" y="175"/>
                  </a:cubicBezTo>
                  <a:cubicBezTo>
                    <a:pt x="137" y="175"/>
                    <a:pt x="136" y="175"/>
                    <a:pt x="136" y="174"/>
                  </a:cubicBezTo>
                  <a:cubicBezTo>
                    <a:pt x="136" y="170"/>
                    <a:pt x="136" y="170"/>
                    <a:pt x="136" y="170"/>
                  </a:cubicBezTo>
                  <a:cubicBezTo>
                    <a:pt x="138" y="170"/>
                    <a:pt x="139" y="170"/>
                    <a:pt x="141" y="170"/>
                  </a:cubicBezTo>
                  <a:cubicBezTo>
                    <a:pt x="143" y="170"/>
                    <a:pt x="144" y="169"/>
                    <a:pt x="147" y="167"/>
                  </a:cubicBezTo>
                  <a:cubicBezTo>
                    <a:pt x="153" y="162"/>
                    <a:pt x="153" y="162"/>
                    <a:pt x="153" y="162"/>
                  </a:cubicBezTo>
                  <a:cubicBezTo>
                    <a:pt x="154" y="161"/>
                    <a:pt x="157" y="159"/>
                    <a:pt x="158" y="158"/>
                  </a:cubicBezTo>
                  <a:cubicBezTo>
                    <a:pt x="157" y="157"/>
                    <a:pt x="157" y="157"/>
                    <a:pt x="157" y="157"/>
                  </a:cubicBezTo>
                  <a:cubicBezTo>
                    <a:pt x="156" y="157"/>
                    <a:pt x="157" y="157"/>
                    <a:pt x="155" y="158"/>
                  </a:cubicBezTo>
                  <a:cubicBezTo>
                    <a:pt x="155" y="158"/>
                    <a:pt x="155" y="159"/>
                    <a:pt x="154" y="159"/>
                  </a:cubicBezTo>
                  <a:cubicBezTo>
                    <a:pt x="154" y="159"/>
                    <a:pt x="152" y="161"/>
                    <a:pt x="151" y="161"/>
                  </a:cubicBezTo>
                  <a:cubicBezTo>
                    <a:pt x="148" y="162"/>
                    <a:pt x="148" y="162"/>
                    <a:pt x="148" y="162"/>
                  </a:cubicBezTo>
                  <a:cubicBezTo>
                    <a:pt x="148" y="161"/>
                    <a:pt x="148" y="160"/>
                    <a:pt x="149" y="159"/>
                  </a:cubicBezTo>
                  <a:cubicBezTo>
                    <a:pt x="150" y="161"/>
                    <a:pt x="150" y="160"/>
                    <a:pt x="152" y="158"/>
                  </a:cubicBezTo>
                  <a:cubicBezTo>
                    <a:pt x="153" y="158"/>
                    <a:pt x="153" y="158"/>
                    <a:pt x="153" y="158"/>
                  </a:cubicBezTo>
                  <a:cubicBezTo>
                    <a:pt x="153" y="157"/>
                    <a:pt x="153" y="157"/>
                    <a:pt x="153" y="157"/>
                  </a:cubicBezTo>
                  <a:cubicBezTo>
                    <a:pt x="153" y="157"/>
                    <a:pt x="153" y="157"/>
                    <a:pt x="154" y="157"/>
                  </a:cubicBezTo>
                  <a:cubicBezTo>
                    <a:pt x="154" y="157"/>
                    <a:pt x="154" y="157"/>
                    <a:pt x="154" y="157"/>
                  </a:cubicBezTo>
                  <a:cubicBezTo>
                    <a:pt x="153" y="156"/>
                    <a:pt x="153" y="156"/>
                    <a:pt x="153" y="156"/>
                  </a:cubicBezTo>
                  <a:cubicBezTo>
                    <a:pt x="153" y="155"/>
                    <a:pt x="153" y="156"/>
                    <a:pt x="154" y="154"/>
                  </a:cubicBezTo>
                  <a:cubicBezTo>
                    <a:pt x="156" y="156"/>
                    <a:pt x="153" y="156"/>
                    <a:pt x="156" y="156"/>
                  </a:cubicBezTo>
                  <a:cubicBezTo>
                    <a:pt x="156" y="155"/>
                    <a:pt x="156" y="155"/>
                    <a:pt x="155" y="154"/>
                  </a:cubicBezTo>
                  <a:cubicBezTo>
                    <a:pt x="156" y="154"/>
                    <a:pt x="155" y="154"/>
                    <a:pt x="156" y="154"/>
                  </a:cubicBezTo>
                  <a:cubicBezTo>
                    <a:pt x="156" y="151"/>
                    <a:pt x="157" y="151"/>
                    <a:pt x="160" y="151"/>
                  </a:cubicBezTo>
                  <a:cubicBezTo>
                    <a:pt x="162" y="150"/>
                    <a:pt x="162" y="150"/>
                    <a:pt x="162" y="150"/>
                  </a:cubicBezTo>
                  <a:cubicBezTo>
                    <a:pt x="162" y="147"/>
                    <a:pt x="160" y="147"/>
                    <a:pt x="159" y="146"/>
                  </a:cubicBezTo>
                  <a:cubicBezTo>
                    <a:pt x="159" y="145"/>
                    <a:pt x="159" y="144"/>
                    <a:pt x="161" y="145"/>
                  </a:cubicBezTo>
                  <a:cubicBezTo>
                    <a:pt x="164" y="145"/>
                    <a:pt x="164" y="144"/>
                    <a:pt x="168" y="144"/>
                  </a:cubicBezTo>
                  <a:cubicBezTo>
                    <a:pt x="169" y="143"/>
                    <a:pt x="168" y="143"/>
                    <a:pt x="169" y="144"/>
                  </a:cubicBezTo>
                  <a:cubicBezTo>
                    <a:pt x="170" y="142"/>
                    <a:pt x="172" y="142"/>
                    <a:pt x="174" y="141"/>
                  </a:cubicBezTo>
                  <a:cubicBezTo>
                    <a:pt x="174" y="141"/>
                    <a:pt x="174" y="141"/>
                    <a:pt x="174" y="141"/>
                  </a:cubicBezTo>
                  <a:cubicBezTo>
                    <a:pt x="177" y="138"/>
                    <a:pt x="177" y="138"/>
                    <a:pt x="177" y="138"/>
                  </a:cubicBezTo>
                  <a:cubicBezTo>
                    <a:pt x="178" y="137"/>
                    <a:pt x="177" y="138"/>
                    <a:pt x="178" y="137"/>
                  </a:cubicBezTo>
                  <a:cubicBezTo>
                    <a:pt x="179" y="137"/>
                    <a:pt x="178" y="137"/>
                    <a:pt x="179" y="136"/>
                  </a:cubicBezTo>
                  <a:cubicBezTo>
                    <a:pt x="182" y="130"/>
                    <a:pt x="182" y="130"/>
                    <a:pt x="182" y="130"/>
                  </a:cubicBezTo>
                  <a:cubicBezTo>
                    <a:pt x="183" y="128"/>
                    <a:pt x="182" y="130"/>
                    <a:pt x="183" y="129"/>
                  </a:cubicBezTo>
                  <a:cubicBezTo>
                    <a:pt x="186" y="125"/>
                    <a:pt x="186" y="125"/>
                    <a:pt x="186" y="125"/>
                  </a:cubicBezTo>
                  <a:cubicBezTo>
                    <a:pt x="186" y="121"/>
                    <a:pt x="186" y="121"/>
                    <a:pt x="186" y="121"/>
                  </a:cubicBezTo>
                  <a:cubicBezTo>
                    <a:pt x="187" y="121"/>
                    <a:pt x="187" y="121"/>
                    <a:pt x="187" y="121"/>
                  </a:cubicBezTo>
                  <a:cubicBezTo>
                    <a:pt x="186" y="119"/>
                    <a:pt x="186" y="119"/>
                    <a:pt x="186" y="119"/>
                  </a:cubicBezTo>
                  <a:cubicBezTo>
                    <a:pt x="186" y="118"/>
                    <a:pt x="186" y="119"/>
                    <a:pt x="186" y="118"/>
                  </a:cubicBezTo>
                  <a:cubicBezTo>
                    <a:pt x="187" y="115"/>
                    <a:pt x="185" y="115"/>
                    <a:pt x="187" y="115"/>
                  </a:cubicBezTo>
                  <a:cubicBezTo>
                    <a:pt x="187" y="114"/>
                    <a:pt x="187" y="113"/>
                    <a:pt x="187" y="112"/>
                  </a:cubicBezTo>
                  <a:cubicBezTo>
                    <a:pt x="187" y="109"/>
                    <a:pt x="187" y="113"/>
                    <a:pt x="187" y="111"/>
                  </a:cubicBezTo>
                  <a:cubicBezTo>
                    <a:pt x="186" y="108"/>
                    <a:pt x="186" y="108"/>
                    <a:pt x="186" y="108"/>
                  </a:cubicBezTo>
                  <a:cubicBezTo>
                    <a:pt x="186" y="107"/>
                    <a:pt x="186" y="106"/>
                    <a:pt x="186" y="105"/>
                  </a:cubicBezTo>
                  <a:cubicBezTo>
                    <a:pt x="186" y="100"/>
                    <a:pt x="185" y="99"/>
                    <a:pt x="184" y="96"/>
                  </a:cubicBezTo>
                  <a:cubicBezTo>
                    <a:pt x="183" y="96"/>
                    <a:pt x="183" y="96"/>
                    <a:pt x="183" y="96"/>
                  </a:cubicBezTo>
                  <a:cubicBezTo>
                    <a:pt x="183" y="91"/>
                    <a:pt x="180" y="88"/>
                    <a:pt x="178" y="85"/>
                  </a:cubicBezTo>
                  <a:cubicBezTo>
                    <a:pt x="177" y="83"/>
                    <a:pt x="176" y="82"/>
                    <a:pt x="174" y="82"/>
                  </a:cubicBezTo>
                  <a:cubicBezTo>
                    <a:pt x="172" y="81"/>
                    <a:pt x="176" y="83"/>
                    <a:pt x="173" y="81"/>
                  </a:cubicBezTo>
                  <a:cubicBezTo>
                    <a:pt x="173" y="81"/>
                    <a:pt x="173" y="80"/>
                    <a:pt x="173" y="80"/>
                  </a:cubicBezTo>
                  <a:cubicBezTo>
                    <a:pt x="171" y="78"/>
                    <a:pt x="168" y="78"/>
                    <a:pt x="165" y="77"/>
                  </a:cubicBezTo>
                  <a:cubicBezTo>
                    <a:pt x="161" y="76"/>
                    <a:pt x="155" y="77"/>
                    <a:pt x="151" y="78"/>
                  </a:cubicBezTo>
                  <a:cubicBezTo>
                    <a:pt x="151" y="78"/>
                    <a:pt x="149" y="78"/>
                    <a:pt x="148" y="78"/>
                  </a:cubicBezTo>
                  <a:cubicBezTo>
                    <a:pt x="146" y="80"/>
                    <a:pt x="148" y="77"/>
                    <a:pt x="146" y="79"/>
                  </a:cubicBezTo>
                  <a:cubicBezTo>
                    <a:pt x="145" y="79"/>
                    <a:pt x="144" y="79"/>
                    <a:pt x="142" y="79"/>
                  </a:cubicBezTo>
                  <a:cubicBezTo>
                    <a:pt x="141" y="79"/>
                    <a:pt x="141" y="80"/>
                    <a:pt x="140" y="80"/>
                  </a:cubicBezTo>
                  <a:cubicBezTo>
                    <a:pt x="136" y="80"/>
                    <a:pt x="134" y="78"/>
                    <a:pt x="138" y="77"/>
                  </a:cubicBezTo>
                  <a:cubicBezTo>
                    <a:pt x="137" y="77"/>
                    <a:pt x="137" y="77"/>
                    <a:pt x="136" y="76"/>
                  </a:cubicBezTo>
                  <a:cubicBezTo>
                    <a:pt x="136" y="75"/>
                    <a:pt x="136" y="75"/>
                    <a:pt x="135" y="75"/>
                  </a:cubicBezTo>
                  <a:cubicBezTo>
                    <a:pt x="133" y="75"/>
                    <a:pt x="133" y="75"/>
                    <a:pt x="133" y="75"/>
                  </a:cubicBezTo>
                  <a:cubicBezTo>
                    <a:pt x="131" y="72"/>
                    <a:pt x="131" y="72"/>
                    <a:pt x="131" y="72"/>
                  </a:cubicBezTo>
                  <a:cubicBezTo>
                    <a:pt x="132" y="71"/>
                    <a:pt x="132" y="71"/>
                    <a:pt x="134" y="71"/>
                  </a:cubicBezTo>
                  <a:cubicBezTo>
                    <a:pt x="134" y="71"/>
                    <a:pt x="134" y="71"/>
                    <a:pt x="133" y="70"/>
                  </a:cubicBezTo>
                  <a:cubicBezTo>
                    <a:pt x="133" y="70"/>
                    <a:pt x="134" y="69"/>
                    <a:pt x="134" y="70"/>
                  </a:cubicBezTo>
                  <a:cubicBezTo>
                    <a:pt x="134" y="69"/>
                    <a:pt x="134" y="69"/>
                    <a:pt x="134" y="69"/>
                  </a:cubicBezTo>
                  <a:cubicBezTo>
                    <a:pt x="135" y="69"/>
                    <a:pt x="134" y="69"/>
                    <a:pt x="135" y="69"/>
                  </a:cubicBezTo>
                  <a:cubicBezTo>
                    <a:pt x="135" y="66"/>
                    <a:pt x="135" y="66"/>
                    <a:pt x="135" y="66"/>
                  </a:cubicBezTo>
                  <a:cubicBezTo>
                    <a:pt x="135" y="65"/>
                    <a:pt x="135" y="66"/>
                    <a:pt x="135" y="65"/>
                  </a:cubicBezTo>
                  <a:cubicBezTo>
                    <a:pt x="133" y="66"/>
                    <a:pt x="135" y="65"/>
                    <a:pt x="132" y="66"/>
                  </a:cubicBezTo>
                  <a:cubicBezTo>
                    <a:pt x="132" y="64"/>
                    <a:pt x="132" y="65"/>
                    <a:pt x="132" y="63"/>
                  </a:cubicBezTo>
                  <a:cubicBezTo>
                    <a:pt x="133" y="63"/>
                    <a:pt x="133" y="64"/>
                    <a:pt x="135" y="64"/>
                  </a:cubicBezTo>
                  <a:cubicBezTo>
                    <a:pt x="133" y="52"/>
                    <a:pt x="133" y="52"/>
                    <a:pt x="133" y="52"/>
                  </a:cubicBezTo>
                  <a:cubicBezTo>
                    <a:pt x="133" y="52"/>
                    <a:pt x="133" y="51"/>
                    <a:pt x="132" y="50"/>
                  </a:cubicBezTo>
                  <a:cubicBezTo>
                    <a:pt x="128" y="39"/>
                    <a:pt x="128" y="39"/>
                    <a:pt x="128" y="39"/>
                  </a:cubicBezTo>
                  <a:cubicBezTo>
                    <a:pt x="127" y="37"/>
                    <a:pt x="128" y="37"/>
                    <a:pt x="126" y="35"/>
                  </a:cubicBezTo>
                  <a:cubicBezTo>
                    <a:pt x="125" y="31"/>
                    <a:pt x="125" y="31"/>
                    <a:pt x="125" y="31"/>
                  </a:cubicBezTo>
                  <a:cubicBezTo>
                    <a:pt x="124" y="30"/>
                    <a:pt x="124" y="29"/>
                    <a:pt x="124" y="28"/>
                  </a:cubicBezTo>
                  <a:cubicBezTo>
                    <a:pt x="123" y="26"/>
                    <a:pt x="123" y="26"/>
                    <a:pt x="123" y="26"/>
                  </a:cubicBezTo>
                  <a:cubicBezTo>
                    <a:pt x="123" y="24"/>
                    <a:pt x="122" y="25"/>
                    <a:pt x="122" y="22"/>
                  </a:cubicBezTo>
                  <a:cubicBezTo>
                    <a:pt x="121" y="19"/>
                    <a:pt x="121" y="16"/>
                    <a:pt x="119" y="13"/>
                  </a:cubicBezTo>
                  <a:cubicBezTo>
                    <a:pt x="118" y="13"/>
                    <a:pt x="119" y="14"/>
                    <a:pt x="118" y="12"/>
                  </a:cubicBezTo>
                  <a:cubicBezTo>
                    <a:pt x="115" y="7"/>
                    <a:pt x="115" y="7"/>
                    <a:pt x="115" y="7"/>
                  </a:cubicBezTo>
                  <a:cubicBezTo>
                    <a:pt x="109" y="1"/>
                    <a:pt x="110" y="5"/>
                    <a:pt x="107" y="3"/>
                  </a:cubicBezTo>
                  <a:cubicBezTo>
                    <a:pt x="105" y="2"/>
                    <a:pt x="105" y="2"/>
                    <a:pt x="105" y="2"/>
                  </a:cubicBezTo>
                  <a:cubicBezTo>
                    <a:pt x="105" y="2"/>
                    <a:pt x="105" y="2"/>
                    <a:pt x="105" y="1"/>
                  </a:cubicBezTo>
                  <a:cubicBezTo>
                    <a:pt x="104" y="1"/>
                    <a:pt x="103" y="0"/>
                    <a:pt x="103" y="1"/>
                  </a:cubicBezTo>
                  <a:cubicBezTo>
                    <a:pt x="99" y="3"/>
                    <a:pt x="99" y="3"/>
                    <a:pt x="99" y="3"/>
                  </a:cubicBezTo>
                  <a:cubicBezTo>
                    <a:pt x="99" y="3"/>
                    <a:pt x="99" y="4"/>
                    <a:pt x="99" y="4"/>
                  </a:cubicBezTo>
                  <a:cubicBezTo>
                    <a:pt x="94" y="8"/>
                    <a:pt x="96" y="12"/>
                    <a:pt x="95" y="13"/>
                  </a:cubicBezTo>
                  <a:cubicBezTo>
                    <a:pt x="95" y="16"/>
                    <a:pt x="96" y="15"/>
                    <a:pt x="96" y="17"/>
                  </a:cubicBezTo>
                  <a:cubicBezTo>
                    <a:pt x="96" y="20"/>
                    <a:pt x="95" y="17"/>
                    <a:pt x="95" y="20"/>
                  </a:cubicBezTo>
                  <a:cubicBezTo>
                    <a:pt x="95" y="22"/>
                    <a:pt x="95" y="20"/>
                    <a:pt x="95" y="23"/>
                  </a:cubicBezTo>
                  <a:cubicBezTo>
                    <a:pt x="95" y="25"/>
                    <a:pt x="95" y="26"/>
                    <a:pt x="95" y="28"/>
                  </a:cubicBezTo>
                  <a:cubicBezTo>
                    <a:pt x="94" y="29"/>
                    <a:pt x="94" y="28"/>
                    <a:pt x="93" y="30"/>
                  </a:cubicBezTo>
                  <a:cubicBezTo>
                    <a:pt x="93" y="31"/>
                    <a:pt x="93" y="32"/>
                    <a:pt x="93" y="32"/>
                  </a:cubicBezTo>
                  <a:cubicBezTo>
                    <a:pt x="90" y="43"/>
                    <a:pt x="90" y="43"/>
                    <a:pt x="90" y="43"/>
                  </a:cubicBezTo>
                  <a:cubicBezTo>
                    <a:pt x="88" y="48"/>
                    <a:pt x="89" y="53"/>
                    <a:pt x="88" y="58"/>
                  </a:cubicBezTo>
                  <a:cubicBezTo>
                    <a:pt x="88" y="60"/>
                    <a:pt x="88" y="60"/>
                    <a:pt x="88" y="60"/>
                  </a:cubicBezTo>
                  <a:cubicBezTo>
                    <a:pt x="87" y="60"/>
                    <a:pt x="87" y="61"/>
                    <a:pt x="87" y="61"/>
                  </a:cubicBezTo>
                  <a:cubicBezTo>
                    <a:pt x="87" y="61"/>
                    <a:pt x="87" y="61"/>
                    <a:pt x="87" y="61"/>
                  </a:cubicBezTo>
                  <a:cubicBezTo>
                    <a:pt x="87" y="62"/>
                    <a:pt x="88" y="61"/>
                    <a:pt x="87" y="62"/>
                  </a:cubicBezTo>
                  <a:cubicBezTo>
                    <a:pt x="87" y="64"/>
                    <a:pt x="86" y="65"/>
                    <a:pt x="86" y="66"/>
                  </a:cubicBezTo>
                  <a:cubicBezTo>
                    <a:pt x="86" y="68"/>
                    <a:pt x="86" y="68"/>
                    <a:pt x="86" y="68"/>
                  </a:cubicBezTo>
                  <a:cubicBezTo>
                    <a:pt x="86" y="68"/>
                    <a:pt x="86" y="68"/>
                    <a:pt x="85" y="68"/>
                  </a:cubicBezTo>
                  <a:cubicBezTo>
                    <a:pt x="85" y="68"/>
                    <a:pt x="85" y="68"/>
                    <a:pt x="85" y="68"/>
                  </a:cubicBezTo>
                  <a:cubicBezTo>
                    <a:pt x="85" y="69"/>
                    <a:pt x="85" y="72"/>
                    <a:pt x="85" y="73"/>
                  </a:cubicBezTo>
                  <a:cubicBezTo>
                    <a:pt x="84" y="77"/>
                    <a:pt x="84" y="77"/>
                    <a:pt x="84" y="77"/>
                  </a:cubicBezTo>
                  <a:cubicBezTo>
                    <a:pt x="83" y="78"/>
                    <a:pt x="83" y="81"/>
                    <a:pt x="83" y="83"/>
                  </a:cubicBezTo>
                  <a:cubicBezTo>
                    <a:pt x="83" y="83"/>
                    <a:pt x="83" y="83"/>
                    <a:pt x="83" y="83"/>
                  </a:cubicBezTo>
                  <a:cubicBezTo>
                    <a:pt x="83" y="83"/>
                    <a:pt x="83" y="83"/>
                    <a:pt x="83" y="83"/>
                  </a:cubicBezTo>
                  <a:cubicBezTo>
                    <a:pt x="82" y="84"/>
                    <a:pt x="82" y="84"/>
                    <a:pt x="82" y="84"/>
                  </a:cubicBezTo>
                  <a:cubicBezTo>
                    <a:pt x="82" y="88"/>
                    <a:pt x="81" y="89"/>
                    <a:pt x="81" y="94"/>
                  </a:cubicBezTo>
                  <a:cubicBezTo>
                    <a:pt x="81" y="94"/>
                    <a:pt x="81" y="94"/>
                    <a:pt x="81" y="94"/>
                  </a:cubicBezTo>
                  <a:cubicBezTo>
                    <a:pt x="81" y="99"/>
                    <a:pt x="81" y="99"/>
                    <a:pt x="79" y="102"/>
                  </a:cubicBezTo>
                  <a:cubicBezTo>
                    <a:pt x="75" y="105"/>
                    <a:pt x="75" y="105"/>
                    <a:pt x="75" y="105"/>
                  </a:cubicBezTo>
                  <a:cubicBezTo>
                    <a:pt x="75" y="105"/>
                    <a:pt x="75" y="105"/>
                    <a:pt x="75" y="105"/>
                  </a:cubicBezTo>
                  <a:cubicBezTo>
                    <a:pt x="75" y="105"/>
                    <a:pt x="75" y="105"/>
                    <a:pt x="75" y="105"/>
                  </a:cubicBezTo>
                  <a:cubicBezTo>
                    <a:pt x="73" y="106"/>
                    <a:pt x="73" y="106"/>
                    <a:pt x="73" y="106"/>
                  </a:cubicBezTo>
                  <a:cubicBezTo>
                    <a:pt x="73" y="106"/>
                    <a:pt x="73" y="106"/>
                    <a:pt x="73" y="106"/>
                  </a:cubicBezTo>
                  <a:cubicBezTo>
                    <a:pt x="73" y="106"/>
                    <a:pt x="73" y="106"/>
                    <a:pt x="73" y="106"/>
                  </a:cubicBezTo>
                  <a:cubicBezTo>
                    <a:pt x="71" y="107"/>
                    <a:pt x="69" y="108"/>
                    <a:pt x="67" y="109"/>
                  </a:cubicBezTo>
                  <a:cubicBezTo>
                    <a:pt x="66" y="110"/>
                    <a:pt x="67" y="109"/>
                    <a:pt x="67" y="111"/>
                  </a:cubicBezTo>
                  <a:cubicBezTo>
                    <a:pt x="62" y="111"/>
                    <a:pt x="61" y="114"/>
                    <a:pt x="57" y="116"/>
                  </a:cubicBezTo>
                  <a:cubicBezTo>
                    <a:pt x="54" y="118"/>
                    <a:pt x="54" y="118"/>
                    <a:pt x="54" y="118"/>
                  </a:cubicBezTo>
                  <a:cubicBezTo>
                    <a:pt x="51" y="120"/>
                    <a:pt x="49" y="123"/>
                    <a:pt x="45" y="124"/>
                  </a:cubicBezTo>
                  <a:cubicBezTo>
                    <a:pt x="40" y="128"/>
                    <a:pt x="40" y="128"/>
                    <a:pt x="40" y="128"/>
                  </a:cubicBezTo>
                  <a:cubicBezTo>
                    <a:pt x="40" y="128"/>
                    <a:pt x="40" y="128"/>
                    <a:pt x="39" y="129"/>
                  </a:cubicBezTo>
                  <a:cubicBezTo>
                    <a:pt x="32" y="134"/>
                    <a:pt x="32" y="134"/>
                    <a:pt x="32" y="134"/>
                  </a:cubicBezTo>
                  <a:cubicBezTo>
                    <a:pt x="32" y="135"/>
                    <a:pt x="32" y="135"/>
                    <a:pt x="32" y="135"/>
                  </a:cubicBezTo>
                  <a:cubicBezTo>
                    <a:pt x="30" y="136"/>
                    <a:pt x="30" y="136"/>
                    <a:pt x="30" y="136"/>
                  </a:cubicBezTo>
                  <a:cubicBezTo>
                    <a:pt x="29" y="136"/>
                    <a:pt x="29" y="136"/>
                    <a:pt x="29" y="136"/>
                  </a:cubicBezTo>
                  <a:cubicBezTo>
                    <a:pt x="29" y="135"/>
                    <a:pt x="29" y="136"/>
                    <a:pt x="27" y="135"/>
                  </a:cubicBezTo>
                  <a:cubicBezTo>
                    <a:pt x="16" y="125"/>
                    <a:pt x="16" y="125"/>
                    <a:pt x="16" y="125"/>
                  </a:cubicBezTo>
                  <a:cubicBezTo>
                    <a:pt x="13" y="123"/>
                    <a:pt x="12" y="126"/>
                    <a:pt x="10" y="123"/>
                  </a:cubicBezTo>
                  <a:cubicBezTo>
                    <a:pt x="10" y="122"/>
                    <a:pt x="10" y="122"/>
                    <a:pt x="9" y="121"/>
                  </a:cubicBezTo>
                  <a:cubicBezTo>
                    <a:pt x="8" y="124"/>
                    <a:pt x="9" y="124"/>
                    <a:pt x="10" y="126"/>
                  </a:cubicBezTo>
                  <a:cubicBezTo>
                    <a:pt x="6" y="130"/>
                    <a:pt x="6" y="130"/>
                    <a:pt x="6" y="130"/>
                  </a:cubicBezTo>
                  <a:cubicBezTo>
                    <a:pt x="6" y="131"/>
                    <a:pt x="5" y="131"/>
                    <a:pt x="5" y="132"/>
                  </a:cubicBezTo>
                  <a:cubicBezTo>
                    <a:pt x="4" y="134"/>
                    <a:pt x="5" y="133"/>
                    <a:pt x="4" y="134"/>
                  </a:cubicBezTo>
                  <a:cubicBezTo>
                    <a:pt x="4" y="134"/>
                    <a:pt x="0" y="138"/>
                    <a:pt x="2" y="145"/>
                  </a:cubicBezTo>
                  <a:cubicBezTo>
                    <a:pt x="2" y="146"/>
                    <a:pt x="2" y="146"/>
                    <a:pt x="3" y="147"/>
                  </a:cubicBezTo>
                  <a:cubicBezTo>
                    <a:pt x="3" y="153"/>
                    <a:pt x="3" y="153"/>
                    <a:pt x="3" y="153"/>
                  </a:cubicBezTo>
                  <a:cubicBezTo>
                    <a:pt x="3" y="157"/>
                    <a:pt x="7" y="166"/>
                    <a:pt x="10" y="168"/>
                  </a:cubicBezTo>
                  <a:cubicBezTo>
                    <a:pt x="16" y="175"/>
                    <a:pt x="13" y="172"/>
                    <a:pt x="18" y="177"/>
                  </a:cubicBezTo>
                  <a:cubicBezTo>
                    <a:pt x="23" y="181"/>
                    <a:pt x="23" y="181"/>
                    <a:pt x="23" y="181"/>
                  </a:cubicBezTo>
                  <a:cubicBezTo>
                    <a:pt x="23" y="181"/>
                    <a:pt x="23" y="181"/>
                    <a:pt x="23" y="181"/>
                  </a:cubicBezTo>
                  <a:cubicBezTo>
                    <a:pt x="25" y="183"/>
                    <a:pt x="26" y="184"/>
                    <a:pt x="29" y="185"/>
                  </a:cubicBezTo>
                  <a:cubicBezTo>
                    <a:pt x="31" y="186"/>
                    <a:pt x="32" y="187"/>
                    <a:pt x="37" y="189"/>
                  </a:cubicBezTo>
                  <a:cubicBezTo>
                    <a:pt x="39" y="190"/>
                    <a:pt x="39" y="190"/>
                    <a:pt x="39" y="190"/>
                  </a:cubicBezTo>
                  <a:cubicBezTo>
                    <a:pt x="40" y="191"/>
                    <a:pt x="41" y="191"/>
                    <a:pt x="41" y="191"/>
                  </a:cubicBezTo>
                  <a:cubicBezTo>
                    <a:pt x="42" y="191"/>
                    <a:pt x="43" y="192"/>
                    <a:pt x="44" y="192"/>
                  </a:cubicBezTo>
                  <a:cubicBezTo>
                    <a:pt x="46" y="192"/>
                    <a:pt x="45" y="192"/>
                    <a:pt x="47" y="192"/>
                  </a:cubicBezTo>
                  <a:cubicBezTo>
                    <a:pt x="55" y="193"/>
                    <a:pt x="55" y="193"/>
                    <a:pt x="55" y="193"/>
                  </a:cubicBezTo>
                  <a:cubicBezTo>
                    <a:pt x="56" y="193"/>
                    <a:pt x="55" y="193"/>
                    <a:pt x="58" y="193"/>
                  </a:cubicBezTo>
                  <a:cubicBezTo>
                    <a:pt x="58" y="197"/>
                    <a:pt x="57" y="198"/>
                    <a:pt x="56" y="201"/>
                  </a:cubicBezTo>
                  <a:cubicBezTo>
                    <a:pt x="56" y="201"/>
                    <a:pt x="56" y="201"/>
                    <a:pt x="56" y="201"/>
                  </a:cubicBezTo>
                  <a:cubicBezTo>
                    <a:pt x="55" y="202"/>
                    <a:pt x="56" y="201"/>
                    <a:pt x="55" y="202"/>
                  </a:cubicBezTo>
                  <a:cubicBezTo>
                    <a:pt x="55" y="205"/>
                    <a:pt x="55" y="211"/>
                    <a:pt x="57" y="213"/>
                  </a:cubicBezTo>
                  <a:cubicBezTo>
                    <a:pt x="59" y="215"/>
                    <a:pt x="58" y="214"/>
                    <a:pt x="59" y="215"/>
                  </a:cubicBezTo>
                  <a:cubicBezTo>
                    <a:pt x="63" y="217"/>
                    <a:pt x="63" y="217"/>
                    <a:pt x="63" y="217"/>
                  </a:cubicBezTo>
                  <a:cubicBezTo>
                    <a:pt x="68" y="219"/>
                    <a:pt x="65" y="220"/>
                    <a:pt x="72" y="220"/>
                  </a:cubicBezTo>
                  <a:cubicBezTo>
                    <a:pt x="72" y="223"/>
                    <a:pt x="72" y="223"/>
                    <a:pt x="72" y="226"/>
                  </a:cubicBezTo>
                  <a:cubicBezTo>
                    <a:pt x="74" y="242"/>
                    <a:pt x="74" y="242"/>
                    <a:pt x="74" y="242"/>
                  </a:cubicBezTo>
                  <a:cubicBezTo>
                    <a:pt x="74" y="239"/>
                    <a:pt x="74" y="241"/>
                    <a:pt x="74" y="240"/>
                  </a:cubicBezTo>
                  <a:cubicBezTo>
                    <a:pt x="76" y="244"/>
                    <a:pt x="74" y="253"/>
                    <a:pt x="74" y="257"/>
                  </a:cubicBezTo>
                  <a:cubicBezTo>
                    <a:pt x="74" y="259"/>
                    <a:pt x="75" y="260"/>
                    <a:pt x="74" y="261"/>
                  </a:cubicBezTo>
                  <a:cubicBezTo>
                    <a:pt x="74" y="265"/>
                    <a:pt x="74" y="267"/>
                    <a:pt x="73" y="267"/>
                  </a:cubicBezTo>
                  <a:cubicBezTo>
                    <a:pt x="73" y="270"/>
                    <a:pt x="73" y="270"/>
                    <a:pt x="73" y="270"/>
                  </a:cubicBezTo>
                  <a:cubicBezTo>
                    <a:pt x="70" y="270"/>
                    <a:pt x="70" y="270"/>
                    <a:pt x="70" y="270"/>
                  </a:cubicBezTo>
                  <a:cubicBezTo>
                    <a:pt x="70" y="273"/>
                    <a:pt x="69" y="273"/>
                    <a:pt x="69" y="275"/>
                  </a:cubicBezTo>
                  <a:cubicBezTo>
                    <a:pt x="68" y="277"/>
                    <a:pt x="68" y="278"/>
                    <a:pt x="67" y="279"/>
                  </a:cubicBezTo>
                  <a:cubicBezTo>
                    <a:pt x="66" y="280"/>
                    <a:pt x="67" y="279"/>
                    <a:pt x="66" y="280"/>
                  </a:cubicBezTo>
                  <a:lnTo>
                    <a:pt x="66"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7" name="矩形 106">
            <a:extLst>
              <a:ext uri="{FF2B5EF4-FFF2-40B4-BE49-F238E27FC236}">
                <a16:creationId xmlns:a16="http://schemas.microsoft.com/office/drawing/2014/main" id="{AB2B3253-657F-445A-9825-B7B4A0AE2CF3}"/>
              </a:ext>
            </a:extLst>
          </p:cNvPr>
          <p:cNvSpPr/>
          <p:nvPr/>
        </p:nvSpPr>
        <p:spPr>
          <a:xfrm>
            <a:off x="4139949" y="1563628"/>
            <a:ext cx="2646878" cy="276999"/>
          </a:xfrm>
          <a:prstGeom prst="rect">
            <a:avLst/>
          </a:prstGeom>
        </p:spPr>
        <p:txBody>
          <a:bodyPr wrap="none">
            <a:spAutoFit/>
          </a:bodyPr>
          <a:lstStyle/>
          <a:p>
            <a:r>
              <a:rPr lang="en-US" altLang="zh-CN" sz="1200" b="1" dirty="0">
                <a:latin typeface="隶书" panose="02010509060101010101" pitchFamily="49" charset="-122"/>
                <a:ea typeface="隶书" panose="02010509060101010101" pitchFamily="49" charset="-122"/>
              </a:rPr>
              <a:t>CHINA UNIVERSITY OF GEOSCIENCES </a:t>
            </a:r>
            <a:endParaRPr lang="zh-CN" altLang="en-US" sz="1200" b="1"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763747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文本框 5"/>
          <p:cNvSpPr txBox="1">
            <a:spLocks noChangeArrowheads="1"/>
          </p:cNvSpPr>
          <p:nvPr/>
        </p:nvSpPr>
        <p:spPr bwMode="auto">
          <a:xfrm>
            <a:off x="4069298" y="0"/>
            <a:ext cx="10054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200" b="1" dirty="0">
                <a:solidFill>
                  <a:schemeClr val="accent1"/>
                </a:solidFill>
                <a:latin typeface="+mj-ea"/>
                <a:ea typeface="+mj-ea"/>
              </a:rPr>
              <a:t>分工</a:t>
            </a:r>
          </a:p>
        </p:txBody>
      </p:sp>
      <p:sp>
        <p:nvSpPr>
          <p:cNvPr id="2" name="灯片编号占位符 1">
            <a:extLst>
              <a:ext uri="{FF2B5EF4-FFF2-40B4-BE49-F238E27FC236}">
                <a16:creationId xmlns:a16="http://schemas.microsoft.com/office/drawing/2014/main" id="{CD63876E-AB3C-4B1E-B80D-1DD5AC4A2FDE}"/>
              </a:ext>
            </a:extLst>
          </p:cNvPr>
          <p:cNvSpPr>
            <a:spLocks noGrp="1"/>
          </p:cNvSpPr>
          <p:nvPr>
            <p:ph type="sldNum" sz="quarter" idx="12"/>
          </p:nvPr>
        </p:nvSpPr>
        <p:spPr/>
        <p:txBody>
          <a:bodyPr/>
          <a:lstStyle/>
          <a:p>
            <a:fld id="{ACBECEF1-1935-4692-9C86-5FD89D9EDF46}" type="slidenum">
              <a:rPr lang="zh-CN" altLang="en-US" smtClean="0"/>
              <a:pPr/>
              <a:t>3</a:t>
            </a:fld>
            <a:endParaRPr lang="zh-CN" altLang="en-US"/>
          </a:p>
        </p:txBody>
      </p:sp>
      <p:sp>
        <p:nvSpPr>
          <p:cNvPr id="35" name="矩形 34">
            <a:extLst>
              <a:ext uri="{FF2B5EF4-FFF2-40B4-BE49-F238E27FC236}">
                <a16:creationId xmlns:a16="http://schemas.microsoft.com/office/drawing/2014/main" id="{5AA8D7D0-11D1-4390-8A46-BFA5A80F95C2}"/>
              </a:ext>
            </a:extLst>
          </p:cNvPr>
          <p:cNvSpPr/>
          <p:nvPr/>
        </p:nvSpPr>
        <p:spPr>
          <a:xfrm>
            <a:off x="2403680" y="2053370"/>
            <a:ext cx="5273469" cy="1527469"/>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郑康</a:t>
            </a:r>
            <a:r>
              <a:rPr lang="zh-CN" altLang="en-US" sz="1600" dirty="0">
                <a:solidFill>
                  <a:schemeClr val="tx1">
                    <a:lumMod val="85000"/>
                    <a:lumOff val="15000"/>
                  </a:schemeClr>
                </a:solidFill>
                <a:latin typeface="黑体" panose="02010609060101010101" pitchFamily="49" charset="-122"/>
                <a:ea typeface="黑体" panose="02010609060101010101" pitchFamily="49" charset="-122"/>
              </a:rPr>
              <a:t>：</a:t>
            </a:r>
            <a:r>
              <a:rPr lang="en-US" altLang="zh-CN" sz="1200" dirty="0">
                <a:solidFill>
                  <a:schemeClr val="tx1">
                    <a:lumMod val="85000"/>
                    <a:lumOff val="15000"/>
                  </a:schemeClr>
                </a:solidFill>
              </a:rPr>
              <a:t>EDA</a:t>
            </a:r>
            <a:r>
              <a:rPr lang="zh-CN" altLang="en-US" sz="1200" dirty="0">
                <a:solidFill>
                  <a:schemeClr val="tx1">
                    <a:lumMod val="85000"/>
                    <a:lumOff val="15000"/>
                  </a:schemeClr>
                </a:solidFill>
              </a:rPr>
              <a:t>、讨论模型选择与分析，代码编写与提交、</a:t>
            </a:r>
            <a:r>
              <a:rPr lang="en-US" altLang="zh-CN" sz="1200" dirty="0">
                <a:solidFill>
                  <a:schemeClr val="tx1">
                    <a:lumMod val="85000"/>
                    <a:lumOff val="15000"/>
                  </a:schemeClr>
                </a:solidFill>
              </a:rPr>
              <a:t>PPT</a:t>
            </a:r>
            <a:r>
              <a:rPr lang="zh-CN" altLang="en-US" sz="1200" dirty="0">
                <a:solidFill>
                  <a:schemeClr val="tx1">
                    <a:lumMod val="85000"/>
                    <a:lumOff val="15000"/>
                  </a:schemeClr>
                </a:solidFill>
              </a:rPr>
              <a:t>制作</a:t>
            </a:r>
            <a:endParaRPr lang="en-US" altLang="zh-CN" sz="1200" dirty="0">
              <a:solidFill>
                <a:schemeClr val="tx1">
                  <a:lumMod val="85000"/>
                  <a:lumOff val="15000"/>
                </a:schemeClr>
              </a:solidFill>
            </a:endParaRPr>
          </a:p>
          <a:p>
            <a:pPr marL="171450" indent="-171450">
              <a:lnSpc>
                <a:spcPct val="150000"/>
              </a:lnSpc>
              <a:buFont typeface="Arial" panose="020B0604020202020204" pitchFamily="34" charset="0"/>
              <a:buChar char="•"/>
            </a:pPr>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梅杭：</a:t>
            </a:r>
            <a:r>
              <a:rPr lang="en-US" altLang="zh-CN" sz="1200" dirty="0">
                <a:solidFill>
                  <a:schemeClr val="tx1">
                    <a:lumMod val="85000"/>
                    <a:lumOff val="15000"/>
                  </a:schemeClr>
                </a:solidFill>
              </a:rPr>
              <a:t>EDA</a:t>
            </a:r>
            <a:r>
              <a:rPr lang="zh-CN" altLang="en-US" sz="1200" dirty="0">
                <a:solidFill>
                  <a:schemeClr val="tx1">
                    <a:lumMod val="85000"/>
                    <a:lumOff val="15000"/>
                  </a:schemeClr>
                </a:solidFill>
              </a:rPr>
              <a:t>、讨论模型选择与分析、报告编写</a:t>
            </a:r>
            <a:endParaRPr lang="en-US" altLang="zh-CN" sz="1200" dirty="0">
              <a:solidFill>
                <a:schemeClr val="tx1">
                  <a:lumMod val="85000"/>
                  <a:lumOff val="15000"/>
                </a:schemeClr>
              </a:solidFill>
            </a:endParaRPr>
          </a:p>
          <a:p>
            <a:pPr marL="171450" indent="-171450">
              <a:lnSpc>
                <a:spcPct val="150000"/>
              </a:lnSpc>
              <a:buFont typeface="Arial" panose="020B0604020202020204" pitchFamily="34" charset="0"/>
              <a:buChar char="•"/>
            </a:pPr>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徐鸿飞：</a:t>
            </a:r>
            <a:r>
              <a:rPr lang="en-US" altLang="zh-CN" sz="1200" dirty="0">
                <a:solidFill>
                  <a:schemeClr val="tx1">
                    <a:lumMod val="85000"/>
                    <a:lumOff val="15000"/>
                  </a:schemeClr>
                </a:solidFill>
              </a:rPr>
              <a:t>EDA</a:t>
            </a:r>
            <a:r>
              <a:rPr lang="zh-CN" altLang="en-US" sz="1200" dirty="0">
                <a:solidFill>
                  <a:schemeClr val="tx1">
                    <a:lumMod val="85000"/>
                    <a:lumOff val="15000"/>
                  </a:schemeClr>
                </a:solidFill>
              </a:rPr>
              <a:t>、讨论模型选择与分析、报告编写</a:t>
            </a:r>
            <a:endParaRPr lang="en-US" altLang="zh-CN" sz="1600" b="1" dirty="0">
              <a:solidFill>
                <a:schemeClr val="tx1">
                  <a:lumMod val="85000"/>
                  <a:lumOff val="15000"/>
                </a:schemeClr>
              </a:solidFill>
              <a:latin typeface="黑体" panose="02010609060101010101" pitchFamily="49" charset="-122"/>
              <a:ea typeface="黑体" panose="02010609060101010101" pitchFamily="49" charset="-122"/>
            </a:endParaRPr>
          </a:p>
          <a:p>
            <a:pPr marL="171450" indent="-171450">
              <a:lnSpc>
                <a:spcPct val="150000"/>
              </a:lnSpc>
              <a:buFont typeface="Arial" panose="020B0604020202020204" pitchFamily="34" charset="0"/>
              <a:buChar char="•"/>
            </a:pPr>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张泽岩：</a:t>
            </a:r>
            <a:r>
              <a:rPr lang="en-US" altLang="zh-CN" sz="1600" dirty="0">
                <a:solidFill>
                  <a:schemeClr val="tx1">
                    <a:lumMod val="85000"/>
                    <a:lumOff val="15000"/>
                  </a:schemeClr>
                </a:solidFill>
              </a:rPr>
              <a:t> </a:t>
            </a:r>
            <a:r>
              <a:rPr lang="en-US" altLang="zh-CN" sz="1200" dirty="0">
                <a:solidFill>
                  <a:schemeClr val="tx1">
                    <a:lumMod val="85000"/>
                    <a:lumOff val="15000"/>
                  </a:schemeClr>
                </a:solidFill>
              </a:rPr>
              <a:t>EDA</a:t>
            </a:r>
            <a:r>
              <a:rPr lang="zh-CN" altLang="en-US" sz="1200" dirty="0">
                <a:solidFill>
                  <a:schemeClr val="tx1">
                    <a:lumMod val="85000"/>
                    <a:lumOff val="15000"/>
                  </a:schemeClr>
                </a:solidFill>
              </a:rPr>
              <a:t>、讨论模型选择与分析、报告编写</a:t>
            </a:r>
          </a:p>
        </p:txBody>
      </p:sp>
    </p:spTree>
    <p:extLst>
      <p:ext uri="{BB962C8B-B14F-4D97-AF65-F5344CB8AC3E}">
        <p14:creationId xmlns:p14="http://schemas.microsoft.com/office/powerpoint/2010/main" val="25145366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588CF8B-D268-4C90-93DC-DF8400941A00}"/>
              </a:ext>
            </a:extLst>
          </p:cNvPr>
          <p:cNvPicPr>
            <a:picLocks noChangeAspect="1"/>
          </p:cNvPicPr>
          <p:nvPr/>
        </p:nvPicPr>
        <p:blipFill>
          <a:blip r:embed="rId3"/>
          <a:stretch>
            <a:fillRect/>
          </a:stretch>
        </p:blipFill>
        <p:spPr>
          <a:xfrm>
            <a:off x="0" y="0"/>
            <a:ext cx="9144000" cy="5143500"/>
          </a:xfrm>
          <a:prstGeom prst="rect">
            <a:avLst/>
          </a:prstGeom>
        </p:spPr>
      </p:pic>
      <p:sp>
        <p:nvSpPr>
          <p:cNvPr id="3" name="灯片编号占位符 2">
            <a:extLst>
              <a:ext uri="{FF2B5EF4-FFF2-40B4-BE49-F238E27FC236}">
                <a16:creationId xmlns:a16="http://schemas.microsoft.com/office/drawing/2014/main" id="{5D142536-A89F-42CB-B6AD-0CF10963B3DE}"/>
              </a:ext>
            </a:extLst>
          </p:cNvPr>
          <p:cNvSpPr>
            <a:spLocks noGrp="1"/>
          </p:cNvSpPr>
          <p:nvPr>
            <p:ph type="sldNum" sz="quarter" idx="12"/>
          </p:nvPr>
        </p:nvSpPr>
        <p:spPr/>
        <p:txBody>
          <a:bodyPr/>
          <a:lstStyle/>
          <a:p>
            <a:fld id="{ACBECEF1-1935-4692-9C86-5FD89D9EDF46}" type="slidenum">
              <a:rPr lang="zh-CN" altLang="en-US" smtClean="0"/>
              <a:pPr/>
              <a:t>4</a:t>
            </a:fld>
            <a:endParaRPr lang="zh-CN" altLang="en-US" dirty="0"/>
          </a:p>
        </p:txBody>
      </p:sp>
      <p:sp>
        <p:nvSpPr>
          <p:cNvPr id="5" name="文本框 4">
            <a:extLst>
              <a:ext uri="{FF2B5EF4-FFF2-40B4-BE49-F238E27FC236}">
                <a16:creationId xmlns:a16="http://schemas.microsoft.com/office/drawing/2014/main" id="{1827E922-60DB-446B-B37F-E2B2258BA29C}"/>
              </a:ext>
            </a:extLst>
          </p:cNvPr>
          <p:cNvSpPr txBox="1"/>
          <p:nvPr/>
        </p:nvSpPr>
        <p:spPr>
          <a:xfrm>
            <a:off x="0" y="646331"/>
            <a:ext cx="3149600" cy="4154984"/>
          </a:xfrm>
          <a:prstGeom prst="rect">
            <a:avLst/>
          </a:prstGeom>
          <a:noFill/>
        </p:spPr>
        <p:txBody>
          <a:bodyPr wrap="square" rtlCol="0">
            <a:spAutoFit/>
          </a:bodyPr>
          <a:lstStyle/>
          <a:p>
            <a:pPr marL="171450" indent="-171450">
              <a:buFont typeface="Arial" panose="020B0604020202020204" pitchFamily="34" charset="0"/>
              <a:buChar char="•"/>
            </a:pPr>
            <a:r>
              <a:rPr lang="en-US" altLang="zh-CN" sz="1100" dirty="0">
                <a:solidFill>
                  <a:schemeClr val="bg1"/>
                </a:solidFill>
              </a:rPr>
              <a:t>PUBG</a:t>
            </a:r>
            <a:r>
              <a:rPr lang="zh-CN" altLang="en-US" sz="1100" dirty="0">
                <a:solidFill>
                  <a:schemeClr val="bg1"/>
                </a:solidFill>
              </a:rPr>
              <a:t>是一款战术竞技型射击类沙盒游戏。</a:t>
            </a:r>
            <a:endParaRPr lang="en-US" altLang="zh-CN" sz="1100" dirty="0">
              <a:solidFill>
                <a:schemeClr val="bg1"/>
              </a:solidFill>
            </a:endParaRPr>
          </a:p>
          <a:p>
            <a:pPr marL="171450" indent="-171450">
              <a:buFont typeface="Arial" panose="020B0604020202020204" pitchFamily="34" charset="0"/>
              <a:buChar char="•"/>
            </a:pPr>
            <a:endParaRPr lang="en-US" altLang="zh-CN" sz="1100" dirty="0">
              <a:solidFill>
                <a:schemeClr val="bg1"/>
              </a:solidFill>
            </a:endParaRPr>
          </a:p>
          <a:p>
            <a:pPr marL="171450" indent="-171450">
              <a:buFont typeface="Arial" panose="020B0604020202020204" pitchFamily="34" charset="0"/>
              <a:buChar char="•"/>
            </a:pPr>
            <a:r>
              <a:rPr lang="zh-CN" altLang="en-US" sz="1100" dirty="0">
                <a:solidFill>
                  <a:schemeClr val="bg1"/>
                </a:solidFill>
              </a:rPr>
              <a:t>在该游戏中，玩家需要在游戏地图上收集各种资源（包括枪械、子弹、投掷物、各种回复生命值的药品及车辆、船只等），并在不断缩小的安全区域内对抗其他玩家，让自己和自己队伍生存到最后。</a:t>
            </a:r>
            <a:endParaRPr lang="en-US" altLang="zh-CN" sz="1100" dirty="0">
              <a:solidFill>
                <a:schemeClr val="bg1"/>
              </a:solidFill>
            </a:endParaRPr>
          </a:p>
          <a:p>
            <a:pPr marL="171450" indent="-171450">
              <a:buFont typeface="Arial" panose="020B0604020202020204" pitchFamily="34" charset="0"/>
              <a:buChar char="•"/>
            </a:pPr>
            <a:endParaRPr lang="en-US" altLang="zh-CN" sz="1100" dirty="0">
              <a:solidFill>
                <a:schemeClr val="bg1"/>
              </a:solidFill>
            </a:endParaRPr>
          </a:p>
          <a:p>
            <a:pPr marL="171450" indent="-171450">
              <a:buFont typeface="Arial" panose="020B0604020202020204" pitchFamily="34" charset="0"/>
              <a:buChar char="•"/>
            </a:pPr>
            <a:r>
              <a:rPr lang="zh-CN" altLang="en-US" sz="1100" dirty="0">
                <a:solidFill>
                  <a:schemeClr val="bg1"/>
                </a:solidFill>
              </a:rPr>
              <a:t>游戏时，每隔一定时间就会随机选取安全区域内的一个圆形区域作为安全区，玩家待在安全区外的蓝色区域时会持续扣血，越到游戏后期每秒扣血越多。</a:t>
            </a:r>
            <a:endParaRPr lang="en-US" altLang="zh-CN" sz="1100" dirty="0">
              <a:solidFill>
                <a:schemeClr val="bg1"/>
              </a:solidFill>
            </a:endParaRPr>
          </a:p>
          <a:p>
            <a:pPr marL="171450" indent="-171450">
              <a:buFont typeface="Arial" panose="020B0604020202020204" pitchFamily="34" charset="0"/>
              <a:buChar char="•"/>
            </a:pPr>
            <a:endParaRPr lang="en-US" altLang="zh-CN" sz="1100" dirty="0">
              <a:solidFill>
                <a:schemeClr val="bg1"/>
              </a:solidFill>
            </a:endParaRPr>
          </a:p>
          <a:p>
            <a:pPr marL="171450" indent="-171450">
              <a:buFont typeface="Arial" panose="020B0604020202020204" pitchFamily="34" charset="0"/>
              <a:buChar char="•"/>
            </a:pPr>
            <a:r>
              <a:rPr lang="zh-CN" altLang="en-US" sz="1100" dirty="0">
                <a:solidFill>
                  <a:schemeClr val="bg1"/>
                </a:solidFill>
              </a:rPr>
              <a:t>游戏模式可以是单排</a:t>
            </a:r>
            <a:r>
              <a:rPr lang="en-US" altLang="zh-CN" sz="1100" dirty="0">
                <a:solidFill>
                  <a:schemeClr val="bg1"/>
                </a:solidFill>
              </a:rPr>
              <a:t>/</a:t>
            </a:r>
            <a:r>
              <a:rPr lang="zh-CN" altLang="en-US" sz="1100" dirty="0">
                <a:solidFill>
                  <a:schemeClr val="bg1"/>
                </a:solidFill>
              </a:rPr>
              <a:t>双排</a:t>
            </a:r>
            <a:r>
              <a:rPr lang="en-US" altLang="zh-CN" sz="1100" dirty="0">
                <a:solidFill>
                  <a:schemeClr val="bg1"/>
                </a:solidFill>
              </a:rPr>
              <a:t>/</a:t>
            </a:r>
            <a:r>
              <a:rPr lang="zh-CN" altLang="en-US" sz="1100" dirty="0">
                <a:solidFill>
                  <a:schemeClr val="bg1"/>
                </a:solidFill>
              </a:rPr>
              <a:t>四排。</a:t>
            </a:r>
            <a:endParaRPr lang="en-US" altLang="zh-CN" sz="1100" dirty="0">
              <a:solidFill>
                <a:schemeClr val="bg1"/>
              </a:solidFill>
            </a:endParaRPr>
          </a:p>
          <a:p>
            <a:pPr marL="171450" indent="-171450">
              <a:buFont typeface="Arial" panose="020B0604020202020204" pitchFamily="34" charset="0"/>
              <a:buChar char="•"/>
            </a:pPr>
            <a:endParaRPr lang="en-US" altLang="zh-CN" sz="1100" dirty="0">
              <a:solidFill>
                <a:schemeClr val="bg1"/>
              </a:solidFill>
            </a:endParaRPr>
          </a:p>
          <a:p>
            <a:pPr marL="171450" indent="-171450">
              <a:buFont typeface="Arial" panose="020B0604020202020204" pitchFamily="34" charset="0"/>
              <a:buChar char="•"/>
            </a:pPr>
            <a:r>
              <a:rPr lang="zh-CN" altLang="en-US" sz="1100" dirty="0">
                <a:solidFill>
                  <a:schemeClr val="bg1"/>
                </a:solidFill>
              </a:rPr>
              <a:t>除了单排外，在其他形式游戏中对敌人照成</a:t>
            </a:r>
            <a:r>
              <a:rPr lang="en-US" altLang="zh-CN" sz="1100" dirty="0">
                <a:solidFill>
                  <a:schemeClr val="bg1"/>
                </a:solidFill>
              </a:rPr>
              <a:t>100</a:t>
            </a:r>
            <a:r>
              <a:rPr lang="zh-CN" altLang="en-US" sz="1100" dirty="0">
                <a:solidFill>
                  <a:schemeClr val="bg1"/>
                </a:solidFill>
              </a:rPr>
              <a:t>点伤害及以上时，不会直接死亡而是会先倒地（倒地后可以移动，倒地前提是还有队友存活）之后的情况可以是你被队友扶起或者全队覆灭，结束游戏。</a:t>
            </a:r>
            <a:endParaRPr lang="en-US" altLang="zh-CN" sz="1100" dirty="0">
              <a:solidFill>
                <a:schemeClr val="bg1"/>
              </a:solidFill>
            </a:endParaRPr>
          </a:p>
          <a:p>
            <a:pPr marL="171450" indent="-171450">
              <a:buFont typeface="Arial" panose="020B0604020202020204" pitchFamily="34" charset="0"/>
              <a:buChar char="•"/>
            </a:pPr>
            <a:endParaRPr lang="en-US" altLang="zh-CN" sz="1100" dirty="0">
              <a:solidFill>
                <a:schemeClr val="bg1"/>
              </a:solidFill>
            </a:endParaRPr>
          </a:p>
          <a:p>
            <a:pPr marL="171450" indent="-171450">
              <a:buFont typeface="Arial" panose="020B0604020202020204" pitchFamily="34" charset="0"/>
              <a:buChar char="•"/>
            </a:pPr>
            <a:r>
              <a:rPr lang="zh-CN" altLang="en-US" sz="1100" dirty="0">
                <a:solidFill>
                  <a:schemeClr val="bg1"/>
                </a:solidFill>
              </a:rPr>
              <a:t>结束游戏时可以看到你们队伍在这局比赛的排名</a:t>
            </a:r>
            <a:endParaRPr lang="en-US" altLang="zh-CN" sz="900" dirty="0">
              <a:solidFill>
                <a:schemeClr val="bg1"/>
              </a:solidFill>
            </a:endParaRPr>
          </a:p>
          <a:p>
            <a:endParaRPr lang="zh-CN" altLang="en-US" sz="1100" dirty="0">
              <a:solidFill>
                <a:schemeClr val="bg1"/>
              </a:solidFill>
            </a:endParaRPr>
          </a:p>
        </p:txBody>
      </p:sp>
      <p:sp>
        <p:nvSpPr>
          <p:cNvPr id="6" name="文本框 5">
            <a:extLst>
              <a:ext uri="{FF2B5EF4-FFF2-40B4-BE49-F238E27FC236}">
                <a16:creationId xmlns:a16="http://schemas.microsoft.com/office/drawing/2014/main" id="{2D4E4FA6-85B6-4302-9CE1-959B7D37B459}"/>
              </a:ext>
            </a:extLst>
          </p:cNvPr>
          <p:cNvSpPr txBox="1">
            <a:spLocks noChangeArrowheads="1"/>
          </p:cNvSpPr>
          <p:nvPr/>
        </p:nvSpPr>
        <p:spPr bwMode="auto">
          <a:xfrm>
            <a:off x="3248559" y="0"/>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200" b="1" dirty="0">
                <a:solidFill>
                  <a:schemeClr val="bg1"/>
                </a:solidFill>
                <a:latin typeface="+mj-ea"/>
                <a:ea typeface="+mj-ea"/>
              </a:rPr>
              <a:t>题目背景介绍</a:t>
            </a:r>
          </a:p>
        </p:txBody>
      </p:sp>
      <p:pic>
        <p:nvPicPr>
          <p:cNvPr id="11" name="图片 10">
            <a:extLst>
              <a:ext uri="{FF2B5EF4-FFF2-40B4-BE49-F238E27FC236}">
                <a16:creationId xmlns:a16="http://schemas.microsoft.com/office/drawing/2014/main" id="{6A9D075B-6462-464B-886E-E77C96598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784" y="0"/>
            <a:ext cx="2499213" cy="2406650"/>
          </a:xfrm>
          <a:prstGeom prst="rect">
            <a:avLst/>
          </a:prstGeom>
        </p:spPr>
      </p:pic>
    </p:spTree>
    <p:extLst>
      <p:ext uri="{BB962C8B-B14F-4D97-AF65-F5344CB8AC3E}">
        <p14:creationId xmlns:p14="http://schemas.microsoft.com/office/powerpoint/2010/main" val="1454044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8BF09C2-D393-4D0B-A298-4CC039E3D21B}"/>
              </a:ext>
            </a:extLst>
          </p:cNvPr>
          <p:cNvPicPr>
            <a:picLocks noChangeAspect="1"/>
          </p:cNvPicPr>
          <p:nvPr/>
        </p:nvPicPr>
        <p:blipFill>
          <a:blip r:embed="rId3"/>
          <a:stretch>
            <a:fillRect/>
          </a:stretch>
        </p:blipFill>
        <p:spPr>
          <a:xfrm>
            <a:off x="3446760" y="1504950"/>
            <a:ext cx="5677425" cy="2808585"/>
          </a:xfrm>
          <a:prstGeom prst="rect">
            <a:avLst/>
          </a:prstGeom>
        </p:spPr>
      </p:pic>
      <p:sp>
        <p:nvSpPr>
          <p:cNvPr id="73" name="文本框 5"/>
          <p:cNvSpPr txBox="1">
            <a:spLocks noChangeArrowheads="1"/>
          </p:cNvSpPr>
          <p:nvPr/>
        </p:nvSpPr>
        <p:spPr bwMode="auto">
          <a:xfrm>
            <a:off x="4069298" y="0"/>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200" b="1" dirty="0">
                <a:solidFill>
                  <a:schemeClr val="accent1"/>
                </a:solidFill>
                <a:latin typeface="+mj-ea"/>
                <a:ea typeface="+mj-ea"/>
              </a:rPr>
              <a:t>任务</a:t>
            </a:r>
          </a:p>
        </p:txBody>
      </p:sp>
      <p:sp>
        <p:nvSpPr>
          <p:cNvPr id="2" name="灯片编号占位符 1">
            <a:extLst>
              <a:ext uri="{FF2B5EF4-FFF2-40B4-BE49-F238E27FC236}">
                <a16:creationId xmlns:a16="http://schemas.microsoft.com/office/drawing/2014/main" id="{C8180CEA-0A72-4B3A-BE2C-A1B010B622B0}"/>
              </a:ext>
            </a:extLst>
          </p:cNvPr>
          <p:cNvSpPr>
            <a:spLocks noGrp="1"/>
          </p:cNvSpPr>
          <p:nvPr>
            <p:ph type="sldNum" sz="quarter" idx="12"/>
          </p:nvPr>
        </p:nvSpPr>
        <p:spPr/>
        <p:txBody>
          <a:bodyPr/>
          <a:lstStyle/>
          <a:p>
            <a:fld id="{ACBECEF1-1935-4692-9C86-5FD89D9EDF46}" type="slidenum">
              <a:rPr lang="zh-CN" altLang="en-US" smtClean="0"/>
              <a:pPr/>
              <a:t>5</a:t>
            </a:fld>
            <a:endParaRPr lang="zh-CN" altLang="en-US"/>
          </a:p>
        </p:txBody>
      </p:sp>
      <p:sp>
        <p:nvSpPr>
          <p:cNvPr id="16" name="文本框 15">
            <a:extLst>
              <a:ext uri="{FF2B5EF4-FFF2-40B4-BE49-F238E27FC236}">
                <a16:creationId xmlns:a16="http://schemas.microsoft.com/office/drawing/2014/main" id="{EA13EF50-A478-4894-90A7-5164BEAA8719}"/>
              </a:ext>
            </a:extLst>
          </p:cNvPr>
          <p:cNvSpPr txBox="1"/>
          <p:nvPr/>
        </p:nvSpPr>
        <p:spPr>
          <a:xfrm>
            <a:off x="19815" y="2032079"/>
            <a:ext cx="3352035"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b="0" i="0" dirty="0">
                <a:solidFill>
                  <a:srgbClr val="4D4D4D"/>
                </a:solidFill>
                <a:effectLst/>
                <a:latin typeface="-apple-system"/>
              </a:rPr>
              <a:t>给定大量匿名的</a:t>
            </a:r>
            <a:r>
              <a:rPr lang="en-US" altLang="zh-CN" b="0" i="0" dirty="0">
                <a:solidFill>
                  <a:srgbClr val="4D4D4D"/>
                </a:solidFill>
                <a:effectLst/>
                <a:latin typeface="-apple-system"/>
              </a:rPr>
              <a:t>PUBG</a:t>
            </a:r>
            <a:r>
              <a:rPr lang="zh-CN" altLang="en-US" b="0" i="0" dirty="0">
                <a:solidFill>
                  <a:srgbClr val="4D4D4D"/>
                </a:solidFill>
                <a:effectLst/>
                <a:latin typeface="-apple-system"/>
              </a:rPr>
              <a:t>游戏统计数据，其格式设置为每行包含一个玩家的游戏后统计数据。 数据来自所有类型的比赛：单排，双排，四排和自定义</a:t>
            </a:r>
            <a:r>
              <a:rPr lang="en-US" altLang="zh-CN" b="0" i="0" dirty="0">
                <a:solidFill>
                  <a:srgbClr val="4D4D4D"/>
                </a:solidFill>
                <a:effectLst/>
                <a:latin typeface="-apple-system"/>
              </a:rPr>
              <a:t>; </a:t>
            </a:r>
            <a:r>
              <a:rPr lang="zh-CN" altLang="en-US" b="0" i="0" dirty="0">
                <a:solidFill>
                  <a:srgbClr val="4D4D4D"/>
                </a:solidFill>
                <a:effectLst/>
                <a:latin typeface="-apple-system"/>
              </a:rPr>
              <a:t>不保证每场比赛有</a:t>
            </a:r>
            <a:r>
              <a:rPr lang="en-US" altLang="zh-CN" b="0" i="0" dirty="0">
                <a:solidFill>
                  <a:srgbClr val="4D4D4D"/>
                </a:solidFill>
                <a:effectLst/>
                <a:latin typeface="-apple-system"/>
              </a:rPr>
              <a:t>100</a:t>
            </a:r>
            <a:r>
              <a:rPr lang="zh-CN" altLang="en-US" b="0" i="0" dirty="0">
                <a:solidFill>
                  <a:srgbClr val="4D4D4D"/>
                </a:solidFill>
                <a:effectLst/>
                <a:latin typeface="-apple-system"/>
              </a:rPr>
              <a:t>名玩家，每队最多</a:t>
            </a:r>
            <a:r>
              <a:rPr lang="en-US" altLang="zh-CN" b="0" i="0" dirty="0">
                <a:solidFill>
                  <a:srgbClr val="4D4D4D"/>
                </a:solidFill>
                <a:effectLst/>
                <a:latin typeface="-apple-system"/>
              </a:rPr>
              <a:t>4</a:t>
            </a:r>
            <a:r>
              <a:rPr lang="zh-CN" altLang="en-US" b="0" i="0" dirty="0">
                <a:solidFill>
                  <a:srgbClr val="4D4D4D"/>
                </a:solidFill>
                <a:effectLst/>
                <a:latin typeface="-apple-system"/>
              </a:rPr>
              <a:t>名玩家。</a:t>
            </a:r>
            <a:endParaRPr lang="en-US" altLang="zh-CN" b="0" i="0" dirty="0">
              <a:solidFill>
                <a:srgbClr val="4D4D4D"/>
              </a:solidFill>
              <a:effectLst/>
              <a:latin typeface="-apple-system"/>
            </a:endParaRPr>
          </a:p>
          <a:p>
            <a:pPr marL="285750" indent="-285750">
              <a:buFont typeface="Arial" panose="020B0604020202020204" pitchFamily="34" charset="0"/>
              <a:buChar char="•"/>
            </a:pPr>
            <a:r>
              <a:rPr lang="zh-CN" altLang="en-US" b="0" i="0" dirty="0">
                <a:solidFill>
                  <a:srgbClr val="4D4D4D"/>
                </a:solidFill>
                <a:effectLst/>
                <a:latin typeface="-apple-system"/>
              </a:rPr>
              <a:t>创建一个模型，根据他们的最终数据来预测玩家的排名</a:t>
            </a:r>
            <a:r>
              <a:rPr lang="zh-CN" altLang="en-US" dirty="0"/>
              <a:t>。 </a:t>
            </a:r>
          </a:p>
        </p:txBody>
      </p:sp>
    </p:spTree>
    <p:extLst>
      <p:ext uri="{BB962C8B-B14F-4D97-AF65-F5344CB8AC3E}">
        <p14:creationId xmlns:p14="http://schemas.microsoft.com/office/powerpoint/2010/main" val="35929865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文本框 5"/>
          <p:cNvSpPr txBox="1">
            <a:spLocks noChangeArrowheads="1"/>
          </p:cNvSpPr>
          <p:nvPr/>
        </p:nvSpPr>
        <p:spPr bwMode="auto">
          <a:xfrm>
            <a:off x="3043376" y="0"/>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200" b="1" dirty="0">
                <a:solidFill>
                  <a:schemeClr val="tx1">
                    <a:lumMod val="95000"/>
                    <a:lumOff val="5000"/>
                  </a:schemeClr>
                </a:solidFill>
                <a:latin typeface="+mj-ea"/>
                <a:ea typeface="+mj-ea"/>
              </a:rPr>
              <a:t>特征处理与分析</a:t>
            </a:r>
          </a:p>
        </p:txBody>
      </p:sp>
      <p:sp>
        <p:nvSpPr>
          <p:cNvPr id="2" name="灯片编号占位符 1">
            <a:extLst>
              <a:ext uri="{FF2B5EF4-FFF2-40B4-BE49-F238E27FC236}">
                <a16:creationId xmlns:a16="http://schemas.microsoft.com/office/drawing/2014/main" id="{AFDB353B-F8E9-4F38-A740-FF33D3EACE4C}"/>
              </a:ext>
            </a:extLst>
          </p:cNvPr>
          <p:cNvSpPr>
            <a:spLocks noGrp="1"/>
          </p:cNvSpPr>
          <p:nvPr>
            <p:ph type="sldNum" sz="quarter" idx="12"/>
          </p:nvPr>
        </p:nvSpPr>
        <p:spPr/>
        <p:txBody>
          <a:bodyPr/>
          <a:lstStyle/>
          <a:p>
            <a:fld id="{ACBECEF1-1935-4692-9C86-5FD89D9EDF46}" type="slidenum">
              <a:rPr lang="zh-CN" altLang="en-US" smtClean="0"/>
              <a:pPr/>
              <a:t>6</a:t>
            </a:fld>
            <a:endParaRPr lang="zh-CN" altLang="en-US"/>
          </a:p>
        </p:txBody>
      </p:sp>
      <p:sp>
        <p:nvSpPr>
          <p:cNvPr id="5" name="文本框 4">
            <a:extLst>
              <a:ext uri="{FF2B5EF4-FFF2-40B4-BE49-F238E27FC236}">
                <a16:creationId xmlns:a16="http://schemas.microsoft.com/office/drawing/2014/main" id="{09478CDE-FA08-45E1-91D9-14A2F20D9839}"/>
              </a:ext>
            </a:extLst>
          </p:cNvPr>
          <p:cNvSpPr txBox="1"/>
          <p:nvPr/>
        </p:nvSpPr>
        <p:spPr>
          <a:xfrm>
            <a:off x="324521" y="1930479"/>
            <a:ext cx="4717380" cy="1962076"/>
          </a:xfrm>
          <a:prstGeom prst="rect">
            <a:avLst/>
          </a:prstGeom>
          <a:noFill/>
        </p:spPr>
        <p:txBody>
          <a:bodyPr wrap="square" rtlCol="0">
            <a:spAutoFit/>
          </a:bodyPr>
          <a:lstStyle/>
          <a:p>
            <a:r>
              <a:rPr lang="en-US" altLang="zh-CN" dirty="0"/>
              <a:t>    Kaggle</a:t>
            </a:r>
            <a:r>
              <a:rPr lang="zh-CN" altLang="en-US" dirty="0"/>
              <a:t>比赛一般第一步都是进行</a:t>
            </a:r>
            <a:r>
              <a:rPr lang="en-US" altLang="zh-CN" b="1" dirty="0"/>
              <a:t>EDA</a:t>
            </a:r>
            <a:r>
              <a:rPr lang="zh-CN" altLang="en-US" dirty="0"/>
              <a:t>（</a:t>
            </a:r>
            <a:r>
              <a:rPr lang="en-US" altLang="zh-CN" dirty="0"/>
              <a:t>Exploratory data analysis</a:t>
            </a:r>
            <a:r>
              <a:rPr lang="zh-CN" altLang="en-US" dirty="0"/>
              <a:t>，探索性数据分析），与特征处理相关。</a:t>
            </a:r>
            <a:endParaRPr lang="en-US" altLang="zh-CN" dirty="0"/>
          </a:p>
          <a:p>
            <a:r>
              <a:rPr lang="zh-CN" altLang="en-US" dirty="0"/>
              <a:t>    因为比赛和理想情况不太一样，数据虽然是主办方提供的，但是毕竟还是源自真实，很有可能出现</a:t>
            </a:r>
            <a:r>
              <a:rPr lang="zh-CN" altLang="en-US" b="1" dirty="0"/>
              <a:t>缺失值</a:t>
            </a:r>
            <a:r>
              <a:rPr lang="en-US" altLang="zh-CN" dirty="0"/>
              <a:t>, </a:t>
            </a:r>
            <a:r>
              <a:rPr lang="zh-CN" altLang="en-US" dirty="0"/>
              <a:t>或者呈现其他的特点</a:t>
            </a:r>
            <a:r>
              <a:rPr lang="en-US" altLang="zh-CN" dirty="0"/>
              <a:t>(</a:t>
            </a:r>
            <a:r>
              <a:rPr lang="zh-CN" altLang="en-US" dirty="0"/>
              <a:t>比如</a:t>
            </a:r>
            <a:r>
              <a:rPr lang="zh-CN" altLang="en-US" b="1" dirty="0"/>
              <a:t>重复的特征</a:t>
            </a:r>
            <a:r>
              <a:rPr lang="en-US" altLang="zh-CN" dirty="0"/>
              <a:t>, </a:t>
            </a:r>
            <a:r>
              <a:rPr lang="zh-CN" altLang="en-US" b="1" dirty="0"/>
              <a:t>数据集中在某一区间内</a:t>
            </a:r>
            <a:r>
              <a:rPr lang="zh-CN" altLang="en-US" dirty="0"/>
              <a:t>等</a:t>
            </a:r>
            <a:r>
              <a:rPr lang="en-US" altLang="zh-CN" dirty="0"/>
              <a:t>)</a:t>
            </a:r>
            <a:r>
              <a:rPr lang="zh-CN" altLang="en-US" dirty="0"/>
              <a:t>， 挖掘这些数据的特点，选取</a:t>
            </a:r>
            <a:r>
              <a:rPr lang="zh-CN" altLang="en-US" b="1" dirty="0"/>
              <a:t>合适的特征</a:t>
            </a:r>
            <a:r>
              <a:rPr lang="zh-CN" altLang="en-US" dirty="0"/>
              <a:t>，甚至</a:t>
            </a:r>
            <a:r>
              <a:rPr lang="zh-CN" altLang="en-US" b="1" dirty="0"/>
              <a:t>创造新的特征</a:t>
            </a:r>
            <a:r>
              <a:rPr lang="en-US" altLang="zh-CN" dirty="0"/>
              <a:t>, </a:t>
            </a:r>
            <a:r>
              <a:rPr lang="zh-CN" altLang="en-US" dirty="0"/>
              <a:t>比直接上来生搬硬套模型有用得多。另外，数据量大的时候，训练花费的时间是很多的，提早发现数据的特点，有的放矢地训练，就会使训练更加高效。</a:t>
            </a:r>
          </a:p>
        </p:txBody>
      </p:sp>
      <p:pic>
        <p:nvPicPr>
          <p:cNvPr id="4" name="图片 3">
            <a:extLst>
              <a:ext uri="{FF2B5EF4-FFF2-40B4-BE49-F238E27FC236}">
                <a16:creationId xmlns:a16="http://schemas.microsoft.com/office/drawing/2014/main" id="{86E0EAD9-F68B-4760-9045-28E5C090B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863" y="2053685"/>
            <a:ext cx="3424238" cy="1715664"/>
          </a:xfrm>
          <a:prstGeom prst="rect">
            <a:avLst/>
          </a:prstGeom>
        </p:spPr>
      </p:pic>
    </p:spTree>
    <p:extLst>
      <p:ext uri="{BB962C8B-B14F-4D97-AF65-F5344CB8AC3E}">
        <p14:creationId xmlns:p14="http://schemas.microsoft.com/office/powerpoint/2010/main" val="37764513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F7037E-8953-4559-9148-69D75CB71455}"/>
              </a:ext>
            </a:extLst>
          </p:cNvPr>
          <p:cNvPicPr>
            <a:picLocks noChangeAspect="1"/>
          </p:cNvPicPr>
          <p:nvPr/>
        </p:nvPicPr>
        <p:blipFill>
          <a:blip r:embed="rId3"/>
          <a:stretch>
            <a:fillRect/>
          </a:stretch>
        </p:blipFill>
        <p:spPr>
          <a:xfrm>
            <a:off x="70236" y="314325"/>
            <a:ext cx="3844105" cy="4514850"/>
          </a:xfrm>
          <a:prstGeom prst="rect">
            <a:avLst/>
          </a:prstGeom>
        </p:spPr>
      </p:pic>
      <p:sp>
        <p:nvSpPr>
          <p:cNvPr id="9" name="文本框 8">
            <a:extLst>
              <a:ext uri="{FF2B5EF4-FFF2-40B4-BE49-F238E27FC236}">
                <a16:creationId xmlns:a16="http://schemas.microsoft.com/office/drawing/2014/main" id="{E4463767-9ABC-4F98-AE6A-B0BF2EF81A19}"/>
              </a:ext>
            </a:extLst>
          </p:cNvPr>
          <p:cNvSpPr txBox="1"/>
          <p:nvPr/>
        </p:nvSpPr>
        <p:spPr>
          <a:xfrm>
            <a:off x="4072495" y="378842"/>
            <a:ext cx="5071505" cy="4385816"/>
          </a:xfrm>
          <a:prstGeom prst="rect">
            <a:avLst/>
          </a:prstGeom>
          <a:noFill/>
        </p:spPr>
        <p:txBody>
          <a:bodyPr wrap="square">
            <a:spAutoFit/>
          </a:bodyPr>
          <a:lstStyle/>
          <a:p>
            <a:r>
              <a:rPr lang="en-US" altLang="zh-CN" sz="900" dirty="0"/>
              <a:t>DBNOs : </a:t>
            </a:r>
            <a:r>
              <a:rPr lang="zh-CN" altLang="en-US" sz="900" dirty="0"/>
              <a:t>玩家击倒的敌人数量</a:t>
            </a:r>
          </a:p>
          <a:p>
            <a:r>
              <a:rPr lang="en-US" altLang="zh-CN" sz="900" dirty="0"/>
              <a:t>assists : </a:t>
            </a:r>
            <a:r>
              <a:rPr lang="zh-CN" altLang="en-US" sz="900" dirty="0"/>
              <a:t>玩家造成伤害且被队友所杀死的敌人数量</a:t>
            </a:r>
          </a:p>
          <a:p>
            <a:r>
              <a:rPr lang="en-US" altLang="zh-CN" sz="900" dirty="0"/>
              <a:t>boosts : </a:t>
            </a:r>
            <a:r>
              <a:rPr lang="zh-CN" altLang="en-US" sz="900" dirty="0"/>
              <a:t>玩家使用的增益性物品数量</a:t>
            </a:r>
          </a:p>
          <a:p>
            <a:r>
              <a:rPr lang="en-US" altLang="zh-CN" sz="900" dirty="0" err="1"/>
              <a:t>damageDealt</a:t>
            </a:r>
            <a:r>
              <a:rPr lang="en-US" altLang="zh-CN" sz="900" dirty="0"/>
              <a:t> : </a:t>
            </a:r>
            <a:r>
              <a:rPr lang="zh-CN" altLang="en-US" sz="900" dirty="0"/>
              <a:t>玩家造成的总伤害</a:t>
            </a:r>
            <a:r>
              <a:rPr lang="en-US" altLang="zh-CN" sz="900" dirty="0"/>
              <a:t>-</a:t>
            </a:r>
            <a:r>
              <a:rPr lang="zh-CN" altLang="en-US" sz="900" dirty="0"/>
              <a:t>玩家所受的伤害</a:t>
            </a:r>
          </a:p>
          <a:p>
            <a:r>
              <a:rPr lang="en-US" altLang="zh-CN" sz="900" dirty="0" err="1"/>
              <a:t>headshotKills</a:t>
            </a:r>
            <a:r>
              <a:rPr lang="en-US" altLang="zh-CN" sz="900" dirty="0"/>
              <a:t> : </a:t>
            </a:r>
            <a:r>
              <a:rPr lang="zh-CN" altLang="en-US" sz="900" dirty="0"/>
              <a:t>玩家通过爆头杀死的敌人数量</a:t>
            </a:r>
          </a:p>
          <a:p>
            <a:r>
              <a:rPr lang="en-US" altLang="zh-CN" sz="900" dirty="0"/>
              <a:t>heals : </a:t>
            </a:r>
            <a:r>
              <a:rPr lang="zh-CN" altLang="en-US" sz="900" dirty="0"/>
              <a:t>玩家使用的救援类物品数量</a:t>
            </a:r>
          </a:p>
          <a:p>
            <a:r>
              <a:rPr lang="en-US" altLang="zh-CN" sz="900" dirty="0"/>
              <a:t>Id : </a:t>
            </a:r>
            <a:r>
              <a:rPr lang="zh-CN" altLang="en-US" sz="900" dirty="0"/>
              <a:t>玩家的</a:t>
            </a:r>
            <a:r>
              <a:rPr lang="en-US" altLang="zh-CN" sz="900" dirty="0"/>
              <a:t>ID</a:t>
            </a:r>
          </a:p>
          <a:p>
            <a:r>
              <a:rPr lang="en-US" altLang="zh-CN" sz="900" dirty="0" err="1"/>
              <a:t>killPlace</a:t>
            </a:r>
            <a:r>
              <a:rPr lang="en-US" altLang="zh-CN" sz="900" dirty="0"/>
              <a:t> : </a:t>
            </a:r>
            <a:r>
              <a:rPr lang="zh-CN" altLang="en-US" sz="900" dirty="0"/>
              <a:t>玩家杀死敌人数量的排名</a:t>
            </a:r>
          </a:p>
          <a:p>
            <a:r>
              <a:rPr lang="en-US" altLang="zh-CN" sz="900" dirty="0" err="1"/>
              <a:t>killPoints</a:t>
            </a:r>
            <a:r>
              <a:rPr lang="en-US" altLang="zh-CN" sz="900" dirty="0"/>
              <a:t> : </a:t>
            </a:r>
            <a:r>
              <a:rPr lang="zh-CN" altLang="en-US" sz="900" dirty="0"/>
              <a:t>基于杀戮的玩家外部排名。</a:t>
            </a:r>
          </a:p>
          <a:p>
            <a:r>
              <a:rPr lang="en-US" altLang="zh-CN" sz="900" dirty="0" err="1"/>
              <a:t>killStreaks</a:t>
            </a:r>
            <a:r>
              <a:rPr lang="en-US" altLang="zh-CN" sz="900" dirty="0"/>
              <a:t> : </a:t>
            </a:r>
            <a:r>
              <a:rPr lang="zh-CN" altLang="en-US" sz="900" dirty="0"/>
              <a:t>玩家在短时间内杀死敌人的最大数量</a:t>
            </a:r>
          </a:p>
          <a:p>
            <a:r>
              <a:rPr lang="en-US" altLang="zh-CN" sz="900" dirty="0"/>
              <a:t>kills : </a:t>
            </a:r>
            <a:r>
              <a:rPr lang="zh-CN" altLang="en-US" sz="900" dirty="0"/>
              <a:t>玩家杀死的敌人的数量</a:t>
            </a:r>
          </a:p>
          <a:p>
            <a:r>
              <a:rPr lang="en-US" altLang="zh-CN" sz="900" dirty="0" err="1"/>
              <a:t>longestKill</a:t>
            </a:r>
            <a:r>
              <a:rPr lang="en-US" altLang="zh-CN" sz="900" dirty="0"/>
              <a:t> </a:t>
            </a:r>
            <a:r>
              <a:rPr lang="zh-CN" altLang="en-US" sz="900" dirty="0"/>
              <a:t>： 玩家和玩家在死亡时被杀的最长距离。</a:t>
            </a:r>
          </a:p>
          <a:p>
            <a:r>
              <a:rPr lang="en-US" altLang="zh-CN" sz="900" dirty="0" err="1"/>
              <a:t>matchDuration</a:t>
            </a:r>
            <a:r>
              <a:rPr lang="en-US" altLang="zh-CN" sz="900" dirty="0"/>
              <a:t> : </a:t>
            </a:r>
            <a:r>
              <a:rPr lang="zh-CN" altLang="en-US" sz="900" dirty="0"/>
              <a:t>比赛时间</a:t>
            </a:r>
          </a:p>
          <a:p>
            <a:r>
              <a:rPr lang="en-US" altLang="zh-CN" sz="900" dirty="0" err="1"/>
              <a:t>matchId</a:t>
            </a:r>
            <a:r>
              <a:rPr lang="en-US" altLang="zh-CN" sz="900" dirty="0"/>
              <a:t> : </a:t>
            </a:r>
            <a:r>
              <a:rPr lang="zh-CN" altLang="en-US" sz="900" dirty="0"/>
              <a:t>比赛的</a:t>
            </a:r>
            <a:r>
              <a:rPr lang="en-US" altLang="zh-CN" sz="900" dirty="0"/>
              <a:t>ID</a:t>
            </a:r>
          </a:p>
          <a:p>
            <a:r>
              <a:rPr lang="en-US" altLang="zh-CN" sz="900" dirty="0" err="1"/>
              <a:t>matchType</a:t>
            </a:r>
            <a:r>
              <a:rPr lang="en-US" altLang="zh-CN" sz="900" dirty="0"/>
              <a:t> :  </a:t>
            </a:r>
            <a:r>
              <a:rPr lang="zh-CN" altLang="en-US" sz="900" dirty="0"/>
              <a:t>单排</a:t>
            </a:r>
            <a:r>
              <a:rPr lang="en-US" altLang="zh-CN" sz="900" dirty="0"/>
              <a:t>/</a:t>
            </a:r>
            <a:r>
              <a:rPr lang="zh-CN" altLang="en-US" sz="900" dirty="0"/>
              <a:t>双排</a:t>
            </a:r>
            <a:r>
              <a:rPr lang="en-US" altLang="zh-CN" sz="900" dirty="0"/>
              <a:t>/</a:t>
            </a:r>
            <a:r>
              <a:rPr lang="zh-CN" altLang="en-US" sz="900" dirty="0"/>
              <a:t>四排；标准模式是“</a:t>
            </a:r>
            <a:r>
              <a:rPr lang="en-US" altLang="zh-CN" sz="900" dirty="0"/>
              <a:t>solo”</a:t>
            </a:r>
            <a:r>
              <a:rPr lang="zh-CN" altLang="en-US" sz="900" dirty="0"/>
              <a:t>，“</a:t>
            </a:r>
            <a:r>
              <a:rPr lang="en-US" altLang="zh-CN" sz="900" dirty="0"/>
              <a:t>duo”</a:t>
            </a:r>
            <a:r>
              <a:rPr lang="zh-CN" altLang="en-US" sz="900" dirty="0"/>
              <a:t>，“</a:t>
            </a:r>
            <a:r>
              <a:rPr lang="en-US" altLang="zh-CN" sz="900" dirty="0"/>
              <a:t>squad”</a:t>
            </a:r>
            <a:r>
              <a:rPr lang="zh-CN" altLang="en-US" sz="900" dirty="0"/>
              <a:t>，“</a:t>
            </a:r>
            <a:r>
              <a:rPr lang="en-US" altLang="zh-CN" sz="900" dirty="0"/>
              <a:t>solo-</a:t>
            </a:r>
            <a:r>
              <a:rPr lang="en-US" altLang="zh-CN" sz="900" dirty="0" err="1"/>
              <a:t>fpp</a:t>
            </a:r>
            <a:r>
              <a:rPr lang="en-US" altLang="zh-CN" sz="900" dirty="0"/>
              <a:t>”</a:t>
            </a:r>
            <a:r>
              <a:rPr lang="zh-CN" altLang="en-US" sz="900" dirty="0"/>
              <a:t>，“</a:t>
            </a:r>
            <a:r>
              <a:rPr lang="en-US" altLang="zh-CN" sz="900" dirty="0"/>
              <a:t>duo-</a:t>
            </a:r>
            <a:r>
              <a:rPr lang="en-US" altLang="zh-CN" sz="900" dirty="0" err="1"/>
              <a:t>fpp</a:t>
            </a:r>
            <a:r>
              <a:rPr lang="en-US" altLang="zh-CN" sz="900" dirty="0"/>
              <a:t>”</a:t>
            </a:r>
            <a:r>
              <a:rPr lang="zh-CN" altLang="en-US" sz="900" dirty="0"/>
              <a:t>和“</a:t>
            </a:r>
            <a:r>
              <a:rPr lang="en-US" altLang="zh-CN" sz="900" dirty="0"/>
              <a:t>squad-</a:t>
            </a:r>
            <a:r>
              <a:rPr lang="en-US" altLang="zh-CN" sz="900" dirty="0" err="1"/>
              <a:t>fpp</a:t>
            </a:r>
            <a:r>
              <a:rPr lang="en-US" altLang="zh-CN" sz="900" dirty="0"/>
              <a:t>”; </a:t>
            </a:r>
            <a:r>
              <a:rPr lang="zh-CN" altLang="en-US" sz="900" dirty="0"/>
              <a:t>其他模式来自事件或自定义匹配。</a:t>
            </a:r>
          </a:p>
          <a:p>
            <a:r>
              <a:rPr lang="en-US" altLang="zh-CN" sz="900" dirty="0" err="1"/>
              <a:t>rankPoints</a:t>
            </a:r>
            <a:r>
              <a:rPr lang="en-US" altLang="zh-CN" sz="900" dirty="0"/>
              <a:t> : </a:t>
            </a:r>
            <a:r>
              <a:rPr lang="zh-CN" altLang="en-US" sz="900" dirty="0"/>
              <a:t>类似</a:t>
            </a:r>
            <a:r>
              <a:rPr lang="en-US" altLang="zh-CN" sz="900" dirty="0"/>
              <a:t>Elo</a:t>
            </a:r>
            <a:r>
              <a:rPr lang="zh-CN" altLang="en-US" sz="900" dirty="0"/>
              <a:t>的玩家排名。</a:t>
            </a:r>
          </a:p>
          <a:p>
            <a:r>
              <a:rPr lang="en-US" altLang="zh-CN" sz="900" dirty="0"/>
              <a:t>revives : </a:t>
            </a:r>
            <a:r>
              <a:rPr lang="zh-CN" altLang="en-US" sz="900" dirty="0"/>
              <a:t>玩家救援队友的次数</a:t>
            </a:r>
          </a:p>
          <a:p>
            <a:r>
              <a:rPr lang="en-US" altLang="zh-CN" sz="900" dirty="0" err="1"/>
              <a:t>rideDistance</a:t>
            </a:r>
            <a:r>
              <a:rPr lang="en-US" altLang="zh-CN" sz="900" dirty="0"/>
              <a:t> : </a:t>
            </a:r>
            <a:r>
              <a:rPr lang="zh-CN" altLang="en-US" sz="900" dirty="0"/>
              <a:t>玩家使用交通工具行驶了多少米</a:t>
            </a:r>
          </a:p>
          <a:p>
            <a:r>
              <a:rPr lang="en-US" altLang="zh-CN" sz="900" dirty="0" err="1"/>
              <a:t>roadKills</a:t>
            </a:r>
            <a:r>
              <a:rPr lang="en-US" altLang="zh-CN" sz="900" dirty="0"/>
              <a:t> : </a:t>
            </a:r>
            <a:r>
              <a:rPr lang="zh-CN" altLang="en-US" sz="900" dirty="0"/>
              <a:t>玩家在交通工具上杀死敌人的数目</a:t>
            </a:r>
          </a:p>
          <a:p>
            <a:r>
              <a:rPr lang="en-US" altLang="zh-CN" sz="900" dirty="0" err="1"/>
              <a:t>swimDistance</a:t>
            </a:r>
            <a:r>
              <a:rPr lang="en-US" altLang="zh-CN" sz="900" dirty="0"/>
              <a:t> : </a:t>
            </a:r>
            <a:r>
              <a:rPr lang="zh-CN" altLang="en-US" sz="900" dirty="0"/>
              <a:t>玩家游泳的距离</a:t>
            </a:r>
          </a:p>
          <a:p>
            <a:r>
              <a:rPr lang="en-US" altLang="zh-CN" sz="900" dirty="0" err="1"/>
              <a:t>teamKills</a:t>
            </a:r>
            <a:r>
              <a:rPr lang="en-US" altLang="zh-CN" sz="900" dirty="0"/>
              <a:t> : </a:t>
            </a:r>
            <a:r>
              <a:rPr lang="zh-CN" altLang="en-US" sz="900" dirty="0"/>
              <a:t>该玩家杀死队友的次数</a:t>
            </a:r>
          </a:p>
          <a:p>
            <a:r>
              <a:rPr lang="en-US" altLang="zh-CN" sz="900" dirty="0" err="1"/>
              <a:t>vehicleDestroys</a:t>
            </a:r>
            <a:r>
              <a:rPr lang="en-US" altLang="zh-CN" sz="900" dirty="0"/>
              <a:t> : </a:t>
            </a:r>
            <a:r>
              <a:rPr lang="zh-CN" altLang="en-US" sz="900" dirty="0"/>
              <a:t>玩家毁坏的交通工具数目</a:t>
            </a:r>
          </a:p>
          <a:p>
            <a:r>
              <a:rPr lang="en-US" altLang="zh-CN" sz="900" dirty="0" err="1"/>
              <a:t>walkDistance</a:t>
            </a:r>
            <a:r>
              <a:rPr lang="en-US" altLang="zh-CN" sz="900" dirty="0"/>
              <a:t> : </a:t>
            </a:r>
            <a:r>
              <a:rPr lang="zh-CN" altLang="en-US" sz="900" dirty="0"/>
              <a:t>玩家步行距离</a:t>
            </a:r>
          </a:p>
          <a:p>
            <a:r>
              <a:rPr lang="en-US" altLang="zh-CN" sz="900" dirty="0" err="1"/>
              <a:t>weaponsAcquired</a:t>
            </a:r>
            <a:r>
              <a:rPr lang="en-US" altLang="zh-CN" sz="900" dirty="0"/>
              <a:t> : </a:t>
            </a:r>
            <a:r>
              <a:rPr lang="zh-CN" altLang="en-US" sz="900" dirty="0"/>
              <a:t>玩家捡枪数量</a:t>
            </a:r>
          </a:p>
          <a:p>
            <a:r>
              <a:rPr lang="en-US" altLang="zh-CN" sz="900" dirty="0" err="1"/>
              <a:t>winPoints</a:t>
            </a:r>
            <a:r>
              <a:rPr lang="en-US" altLang="zh-CN" sz="900" dirty="0"/>
              <a:t> : </a:t>
            </a:r>
            <a:r>
              <a:rPr lang="zh-CN" altLang="en-US" sz="900" dirty="0"/>
              <a:t>基于赢的玩家外部排名。</a:t>
            </a:r>
          </a:p>
          <a:p>
            <a:r>
              <a:rPr lang="en-US" altLang="zh-CN" sz="900" dirty="0" err="1"/>
              <a:t>groupId</a:t>
            </a:r>
            <a:r>
              <a:rPr lang="en-US" altLang="zh-CN" sz="900" dirty="0"/>
              <a:t> : </a:t>
            </a:r>
            <a:r>
              <a:rPr lang="zh-CN" altLang="en-US" sz="900" dirty="0"/>
              <a:t>队伍的</a:t>
            </a:r>
            <a:r>
              <a:rPr lang="en-US" altLang="zh-CN" sz="900" dirty="0"/>
              <a:t>ID</a:t>
            </a:r>
          </a:p>
          <a:p>
            <a:r>
              <a:rPr lang="en-US" altLang="zh-CN" sz="900" dirty="0" err="1"/>
              <a:t>numGroups</a:t>
            </a:r>
            <a:r>
              <a:rPr lang="en-US" altLang="zh-CN" sz="900" dirty="0"/>
              <a:t> : </a:t>
            </a:r>
            <a:r>
              <a:rPr lang="zh-CN" altLang="en-US" sz="900" dirty="0"/>
              <a:t>在该局比赛中有玩家数据的队伍数量</a:t>
            </a:r>
          </a:p>
          <a:p>
            <a:r>
              <a:rPr lang="en-US" altLang="zh-CN" sz="900" dirty="0" err="1"/>
              <a:t>maxPlace</a:t>
            </a:r>
            <a:r>
              <a:rPr lang="en-US" altLang="zh-CN" sz="900" dirty="0"/>
              <a:t> : </a:t>
            </a:r>
            <a:r>
              <a:rPr lang="zh-CN" altLang="en-US" sz="900" dirty="0"/>
              <a:t>在该局中已有数据的最差的队伍名次</a:t>
            </a:r>
          </a:p>
          <a:p>
            <a:r>
              <a:rPr lang="en-US" altLang="zh-CN" sz="900" dirty="0" err="1"/>
              <a:t>winPlacePerc</a:t>
            </a:r>
            <a:r>
              <a:rPr lang="en-US" altLang="zh-CN" sz="900" dirty="0"/>
              <a:t> : </a:t>
            </a:r>
            <a:r>
              <a:rPr lang="zh-CN" altLang="en-US" sz="900" dirty="0"/>
              <a:t>预测目标，是以百分数计算的，介于</a:t>
            </a:r>
            <a:r>
              <a:rPr lang="en-US" altLang="zh-CN" sz="900" dirty="0"/>
              <a:t>0-1</a:t>
            </a:r>
            <a:r>
              <a:rPr lang="zh-CN" altLang="en-US" sz="900" dirty="0"/>
              <a:t>之间，</a:t>
            </a:r>
            <a:r>
              <a:rPr lang="en-US" altLang="zh-CN" sz="900" dirty="0"/>
              <a:t>1</a:t>
            </a:r>
            <a:r>
              <a:rPr lang="zh-CN" altLang="en-US" sz="900" dirty="0"/>
              <a:t>对应第一名，</a:t>
            </a:r>
            <a:r>
              <a:rPr lang="en-US" altLang="zh-CN" sz="900" dirty="0"/>
              <a:t>0</a:t>
            </a:r>
            <a:r>
              <a:rPr lang="zh-CN" altLang="en-US" sz="900" dirty="0"/>
              <a:t>对应最后一名。 它是根据</a:t>
            </a:r>
            <a:r>
              <a:rPr lang="en-US" altLang="zh-CN" sz="900" dirty="0" err="1"/>
              <a:t>maxPlace</a:t>
            </a:r>
            <a:r>
              <a:rPr lang="zh-CN" altLang="en-US" sz="900" dirty="0"/>
              <a:t>计算的，而不是</a:t>
            </a:r>
            <a:r>
              <a:rPr lang="en-US" altLang="zh-CN" sz="900" dirty="0" err="1"/>
              <a:t>numGroups</a:t>
            </a:r>
            <a:r>
              <a:rPr lang="zh-CN" altLang="en-US" sz="900" dirty="0"/>
              <a:t>，因此匹配中可能缺少某些队伍。</a:t>
            </a:r>
          </a:p>
        </p:txBody>
      </p:sp>
    </p:spTree>
    <p:extLst>
      <p:ext uri="{BB962C8B-B14F-4D97-AF65-F5344CB8AC3E}">
        <p14:creationId xmlns:p14="http://schemas.microsoft.com/office/powerpoint/2010/main" val="36256656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 name="文本框 5">
            <a:extLst>
              <a:ext uri="{FF2B5EF4-FFF2-40B4-BE49-F238E27FC236}">
                <a16:creationId xmlns:a16="http://schemas.microsoft.com/office/drawing/2014/main" id="{050B3049-7885-49C4-BAB4-332F1D3671FD}"/>
              </a:ext>
            </a:extLst>
          </p:cNvPr>
          <p:cNvSpPr txBox="1">
            <a:spLocks noChangeArrowheads="1"/>
          </p:cNvSpPr>
          <p:nvPr/>
        </p:nvSpPr>
        <p:spPr bwMode="auto">
          <a:xfrm>
            <a:off x="4113380" y="0"/>
            <a:ext cx="9172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800" b="1" dirty="0">
                <a:solidFill>
                  <a:schemeClr val="tx1">
                    <a:lumMod val="95000"/>
                    <a:lumOff val="5000"/>
                  </a:schemeClr>
                </a:solidFill>
                <a:latin typeface="+mj-ea"/>
                <a:ea typeface="+mj-ea"/>
              </a:rPr>
              <a:t>思路</a:t>
            </a:r>
          </a:p>
        </p:txBody>
      </p:sp>
      <p:sp>
        <p:nvSpPr>
          <p:cNvPr id="6" name="文本框 5">
            <a:extLst>
              <a:ext uri="{FF2B5EF4-FFF2-40B4-BE49-F238E27FC236}">
                <a16:creationId xmlns:a16="http://schemas.microsoft.com/office/drawing/2014/main" id="{C2A8C855-6884-4D1D-88AC-47AC6E7741B3}"/>
              </a:ext>
            </a:extLst>
          </p:cNvPr>
          <p:cNvSpPr txBox="1"/>
          <p:nvPr/>
        </p:nvSpPr>
        <p:spPr>
          <a:xfrm>
            <a:off x="2285999" y="2006210"/>
            <a:ext cx="4572000" cy="1131079"/>
          </a:xfrm>
          <a:prstGeom prst="rect">
            <a:avLst/>
          </a:prstGeom>
          <a:noFill/>
        </p:spPr>
        <p:txBody>
          <a:bodyPr wrap="square">
            <a:spAutoFit/>
          </a:bodyPr>
          <a:lstStyle/>
          <a:p>
            <a:r>
              <a:rPr lang="zh-CN" altLang="en-US" dirty="0"/>
              <a:t>采用单独分析与综合分析相结合的方式，对诸多因素进行筛选，选出最重要的影响因素，并分析其对最终排名的影响，当然我们首先进行了单变量、双变量的数据探索性分析，得到诸多结论，并结合这些结论进行多变量数据探索分析，得到了我们最终的模型。</a:t>
            </a:r>
          </a:p>
        </p:txBody>
      </p:sp>
    </p:spTree>
    <p:extLst>
      <p:ext uri="{BB962C8B-B14F-4D97-AF65-F5344CB8AC3E}">
        <p14:creationId xmlns:p14="http://schemas.microsoft.com/office/powerpoint/2010/main" val="4659136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2A8C855-6884-4D1D-88AC-47AC6E7741B3}"/>
              </a:ext>
            </a:extLst>
          </p:cNvPr>
          <p:cNvSpPr txBox="1"/>
          <p:nvPr/>
        </p:nvSpPr>
        <p:spPr>
          <a:xfrm>
            <a:off x="5605975" y="2739363"/>
            <a:ext cx="3481754" cy="1338828"/>
          </a:xfrm>
          <a:prstGeom prst="rect">
            <a:avLst/>
          </a:prstGeom>
          <a:noFill/>
        </p:spPr>
        <p:txBody>
          <a:bodyPr wrap="square">
            <a:spAutoFit/>
          </a:bodyPr>
          <a:lstStyle/>
          <a:p>
            <a:r>
              <a:rPr lang="zh-CN" altLang="en-US" dirty="0"/>
              <a:t>    数据中除去</a:t>
            </a:r>
            <a:r>
              <a:rPr lang="en-US" altLang="zh-CN" dirty="0"/>
              <a:t>ID</a:t>
            </a:r>
            <a:r>
              <a:rPr lang="zh-CN" altLang="en-US" dirty="0"/>
              <a:t>三列外，其他数据都是数字类型，所以可以考虑进行内存数据压缩，这样可以减少内存消耗以及加快运算速度。</a:t>
            </a:r>
            <a:endParaRPr lang="en-US" altLang="zh-CN" dirty="0"/>
          </a:p>
          <a:p>
            <a:r>
              <a:rPr lang="en-US" altLang="zh-CN" dirty="0"/>
              <a:t>    </a:t>
            </a:r>
            <a:r>
              <a:rPr lang="zh-CN" altLang="en-US" dirty="0"/>
              <a:t>可以看到将训练数据通过这个函数进行压缩后减少了</a:t>
            </a:r>
            <a:r>
              <a:rPr lang="en-US" altLang="zh-CN" dirty="0"/>
              <a:t>70.7%</a:t>
            </a:r>
            <a:r>
              <a:rPr lang="zh-CN" altLang="en-US" dirty="0"/>
              <a:t>的内存占用。</a:t>
            </a:r>
            <a:endParaRPr lang="en-US" altLang="zh-CN" dirty="0"/>
          </a:p>
          <a:p>
            <a:endParaRPr lang="zh-CN" altLang="en-US" dirty="0"/>
          </a:p>
        </p:txBody>
      </p:sp>
      <p:pic>
        <p:nvPicPr>
          <p:cNvPr id="3" name="图片 2">
            <a:extLst>
              <a:ext uri="{FF2B5EF4-FFF2-40B4-BE49-F238E27FC236}">
                <a16:creationId xmlns:a16="http://schemas.microsoft.com/office/drawing/2014/main" id="{DBC842EF-8692-41B7-BF91-92F81FAF7E4C}"/>
              </a:ext>
            </a:extLst>
          </p:cNvPr>
          <p:cNvPicPr>
            <a:picLocks noChangeAspect="1"/>
          </p:cNvPicPr>
          <p:nvPr/>
        </p:nvPicPr>
        <p:blipFill>
          <a:blip r:embed="rId3"/>
          <a:stretch>
            <a:fillRect/>
          </a:stretch>
        </p:blipFill>
        <p:spPr>
          <a:xfrm>
            <a:off x="56271" y="808892"/>
            <a:ext cx="5467915" cy="4334608"/>
          </a:xfrm>
          <a:prstGeom prst="rect">
            <a:avLst/>
          </a:prstGeom>
        </p:spPr>
      </p:pic>
      <p:sp>
        <p:nvSpPr>
          <p:cNvPr id="7" name="文本框 5">
            <a:extLst>
              <a:ext uri="{FF2B5EF4-FFF2-40B4-BE49-F238E27FC236}">
                <a16:creationId xmlns:a16="http://schemas.microsoft.com/office/drawing/2014/main" id="{89AFEFBC-D335-4D71-ACD9-4CEEB549C070}"/>
              </a:ext>
            </a:extLst>
          </p:cNvPr>
          <p:cNvSpPr txBox="1">
            <a:spLocks noChangeArrowheads="1"/>
          </p:cNvSpPr>
          <p:nvPr/>
        </p:nvSpPr>
        <p:spPr bwMode="auto">
          <a:xfrm>
            <a:off x="2988072" y="0"/>
            <a:ext cx="3167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b="1" dirty="0">
                <a:solidFill>
                  <a:schemeClr val="tx1">
                    <a:lumMod val="95000"/>
                    <a:lumOff val="5000"/>
                  </a:schemeClr>
                </a:solidFill>
                <a:latin typeface="+mj-ea"/>
                <a:ea typeface="+mj-ea"/>
              </a:rPr>
              <a:t>Kills &amp; Damage default</a:t>
            </a:r>
            <a:endParaRPr lang="zh-CN" altLang="en-US" sz="2000" b="1" dirty="0">
              <a:solidFill>
                <a:schemeClr val="tx1">
                  <a:lumMod val="95000"/>
                  <a:lumOff val="5000"/>
                </a:schemeClr>
              </a:solidFill>
              <a:latin typeface="+mj-ea"/>
              <a:ea typeface="+mj-ea"/>
            </a:endParaRPr>
          </a:p>
        </p:txBody>
      </p:sp>
    </p:spTree>
    <p:extLst>
      <p:ext uri="{BB962C8B-B14F-4D97-AF65-F5344CB8AC3E}">
        <p14:creationId xmlns:p14="http://schemas.microsoft.com/office/powerpoint/2010/main" val="27106582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4BB296F-8C5D-4E22-9F65-747105BCB53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fb18e64b-9ce1-f854-bea8-6b5e138156dc"/>
</p:tagLst>
</file>

<file path=ppt/theme/theme1.xml><?xml version="1.0" encoding="utf-8"?>
<a:theme xmlns:a="http://schemas.openxmlformats.org/drawingml/2006/main" name="千图网海量PPT模板www.58pic.com​​​">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1436</TotalTime>
  <Words>2168</Words>
  <Application>Microsoft Macintosh PowerPoint</Application>
  <PresentationFormat>全屏显示(16:9)</PresentationFormat>
  <Paragraphs>138</Paragraphs>
  <Slides>25</Slides>
  <Notes>25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6" baseType="lpstr">
      <vt:lpstr>-apple-system</vt:lpstr>
      <vt:lpstr>方正准圆简体</vt:lpstr>
      <vt:lpstr>黑体</vt:lpstr>
      <vt:lpstr>隶书</vt:lpstr>
      <vt:lpstr>微软雅黑</vt:lpstr>
      <vt:lpstr>PingFang SC</vt:lpstr>
      <vt:lpstr>Arial</vt:lpstr>
      <vt:lpstr>Calibri</vt:lpstr>
      <vt:lpstr>Calibri Light</vt:lpstr>
      <vt:lpstr>千图网海量PPT模板www.58pic.com​​​</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Microsoft Office User</cp:lastModifiedBy>
  <cp:revision>414</cp:revision>
  <dcterms:created xsi:type="dcterms:W3CDTF">2017-06-30T01:20:51Z</dcterms:created>
  <dcterms:modified xsi:type="dcterms:W3CDTF">2021-12-01T16:38:46Z</dcterms:modified>
</cp:coreProperties>
</file>